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0" r:id="rId4"/>
    <p:sldId id="268" r:id="rId5"/>
    <p:sldId id="266" r:id="rId6"/>
    <p:sldId id="263" r:id="rId7"/>
    <p:sldId id="272" r:id="rId8"/>
    <p:sldId id="265" r:id="rId9"/>
    <p:sldId id="274" r:id="rId10"/>
    <p:sldId id="27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296E1-BBB5-4872-9E39-554724863A2B}" v="86" dt="2023-02-21T08:50:1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Koelma" userId="5ef83fd534109fcb" providerId="LiveId" clId="{9AD296E1-BBB5-4872-9E39-554724863A2B}"/>
    <pc:docChg chg="undo custSel addSld delSld modSld">
      <pc:chgData name="Harry Koelma" userId="5ef83fd534109fcb" providerId="LiveId" clId="{9AD296E1-BBB5-4872-9E39-554724863A2B}" dt="2023-02-22T14:26:07.298" v="4100" actId="47"/>
      <pc:docMkLst>
        <pc:docMk/>
      </pc:docMkLst>
      <pc:sldChg chg="addSp modSp mod">
        <pc:chgData name="Harry Koelma" userId="5ef83fd534109fcb" providerId="LiveId" clId="{9AD296E1-BBB5-4872-9E39-554724863A2B}" dt="2023-02-07T14:37:48.235" v="2132" actId="167"/>
        <pc:sldMkLst>
          <pc:docMk/>
          <pc:sldMk cId="1789522251" sldId="258"/>
        </pc:sldMkLst>
        <pc:picChg chg="ord">
          <ac:chgData name="Harry Koelma" userId="5ef83fd534109fcb" providerId="LiveId" clId="{9AD296E1-BBB5-4872-9E39-554724863A2B}" dt="2023-02-07T14:37:48.235" v="2132" actId="167"/>
          <ac:picMkLst>
            <pc:docMk/>
            <pc:sldMk cId="1789522251" sldId="258"/>
            <ac:picMk id="4" creationId="{361B91F4-5147-4AD3-4785-D16453737572}"/>
          </ac:picMkLst>
        </pc:picChg>
        <pc:picChg chg="add mod ord">
          <ac:chgData name="Harry Koelma" userId="5ef83fd534109fcb" providerId="LiveId" clId="{9AD296E1-BBB5-4872-9E39-554724863A2B}" dt="2023-02-07T14:37:45.084" v="2131" actId="167"/>
          <ac:picMkLst>
            <pc:docMk/>
            <pc:sldMk cId="1789522251" sldId="258"/>
            <ac:picMk id="10" creationId="{205C1BE9-734F-468F-80FE-7689A61FDC36}"/>
          </ac:picMkLst>
        </pc:picChg>
      </pc:sldChg>
      <pc:sldChg chg="addSp delSp modSp new del mod setBg">
        <pc:chgData name="Harry Koelma" userId="5ef83fd534109fcb" providerId="LiveId" clId="{9AD296E1-BBB5-4872-9E39-554724863A2B}" dt="2023-02-09T09:35:24.618" v="4087" actId="47"/>
        <pc:sldMkLst>
          <pc:docMk/>
          <pc:sldMk cId="2292699665" sldId="260"/>
        </pc:sldMkLst>
        <pc:spChg chg="add del">
          <ac:chgData name="Harry Koelma" userId="5ef83fd534109fcb" providerId="LiveId" clId="{9AD296E1-BBB5-4872-9E39-554724863A2B}" dt="2023-02-07T10:04:38.556" v="1390" actId="22"/>
          <ac:spMkLst>
            <pc:docMk/>
            <pc:sldMk cId="2292699665" sldId="260"/>
            <ac:spMk id="7" creationId="{6EBD6BFA-79F4-12D4-B77E-981435067EAB}"/>
          </ac:spMkLst>
        </pc:spChg>
        <pc:spChg chg="add del">
          <ac:chgData name="Harry Koelma" userId="5ef83fd534109fcb" providerId="LiveId" clId="{9AD296E1-BBB5-4872-9E39-554724863A2B}" dt="2023-02-07T10:04:40.492" v="1392" actId="22"/>
          <ac:spMkLst>
            <pc:docMk/>
            <pc:sldMk cId="2292699665" sldId="260"/>
            <ac:spMk id="9" creationId="{95C8670C-2F44-B339-074A-E54CE1A992F6}"/>
          </ac:spMkLst>
        </pc:spChg>
        <pc:spChg chg="add">
          <ac:chgData name="Harry Koelma" userId="5ef83fd534109fcb" providerId="LiveId" clId="{9AD296E1-BBB5-4872-9E39-554724863A2B}" dt="2023-02-07T09:42:11.599" v="17" actId="26606"/>
          <ac:spMkLst>
            <pc:docMk/>
            <pc:sldMk cId="2292699665" sldId="260"/>
            <ac:spMk id="10" creationId="{42A4FC2C-047E-45A5-965D-8E1E3BF09BC6}"/>
          </ac:spMkLst>
        </pc:spChg>
        <pc:spChg chg="add del">
          <ac:chgData name="Harry Koelma" userId="5ef83fd534109fcb" providerId="LiveId" clId="{9AD296E1-BBB5-4872-9E39-554724863A2B}" dt="2023-02-07T10:04:41.699" v="1394" actId="22"/>
          <ac:spMkLst>
            <pc:docMk/>
            <pc:sldMk cId="2292699665" sldId="260"/>
            <ac:spMk id="12" creationId="{918E41D2-9671-3CB6-3973-3BF0D8A0351A}"/>
          </ac:spMkLst>
        </pc:spChg>
        <pc:spChg chg="add del">
          <ac:chgData name="Harry Koelma" userId="5ef83fd534109fcb" providerId="LiveId" clId="{9AD296E1-BBB5-4872-9E39-554724863A2B}" dt="2023-02-07T10:04:43.148" v="1396" actId="22"/>
          <ac:spMkLst>
            <pc:docMk/>
            <pc:sldMk cId="2292699665" sldId="260"/>
            <ac:spMk id="14" creationId="{9D356F1E-ED1C-5137-3817-0F110EE37F3B}"/>
          </ac:spMkLst>
        </pc:spChg>
        <pc:picChg chg="add del mod">
          <ac:chgData name="Harry Koelma" userId="5ef83fd534109fcb" providerId="LiveId" clId="{9AD296E1-BBB5-4872-9E39-554724863A2B}" dt="2023-02-07T09:42:07.513" v="15" actId="478"/>
          <ac:picMkLst>
            <pc:docMk/>
            <pc:sldMk cId="2292699665" sldId="260"/>
            <ac:picMk id="2" creationId="{87CA20FB-DE62-95D8-562E-BF54249693AD}"/>
          </ac:picMkLst>
        </pc:picChg>
        <pc:picChg chg="add del mod">
          <ac:chgData name="Harry Koelma" userId="5ef83fd534109fcb" providerId="LiveId" clId="{9AD296E1-BBB5-4872-9E39-554724863A2B}" dt="2023-02-07T09:42:09.005" v="16" actId="478"/>
          <ac:picMkLst>
            <pc:docMk/>
            <pc:sldMk cId="2292699665" sldId="260"/>
            <ac:picMk id="3" creationId="{7C85C08D-35B6-5762-73CB-E7F49D3F04F7}"/>
          </ac:picMkLst>
        </pc:picChg>
        <pc:picChg chg="add mod">
          <ac:chgData name="Harry Koelma" userId="5ef83fd534109fcb" providerId="LiveId" clId="{9AD296E1-BBB5-4872-9E39-554724863A2B}" dt="2023-02-07T09:42:11.599" v="17" actId="26606"/>
          <ac:picMkLst>
            <pc:docMk/>
            <pc:sldMk cId="2292699665" sldId="260"/>
            <ac:picMk id="5" creationId="{55BF7071-190E-52CA-0651-CD883021AB3D}"/>
          </ac:picMkLst>
        </pc:picChg>
      </pc:sldChg>
      <pc:sldChg chg="new del">
        <pc:chgData name="Harry Koelma" userId="5ef83fd534109fcb" providerId="LiveId" clId="{9AD296E1-BBB5-4872-9E39-554724863A2B}" dt="2023-02-07T09:41:17.454" v="13" actId="47"/>
        <pc:sldMkLst>
          <pc:docMk/>
          <pc:sldMk cId="3747257757" sldId="261"/>
        </pc:sldMkLst>
      </pc:sldChg>
      <pc:sldChg chg="addSp delSp modSp new del mod">
        <pc:chgData name="Harry Koelma" userId="5ef83fd534109fcb" providerId="LiveId" clId="{9AD296E1-BBB5-4872-9E39-554724863A2B}" dt="2023-02-09T09:35:31.112" v="4090" actId="47"/>
        <pc:sldMkLst>
          <pc:docMk/>
          <pc:sldMk cId="454982703" sldId="262"/>
        </pc:sldMkLst>
        <pc:spChg chg="add mod">
          <ac:chgData name="Harry Koelma" userId="5ef83fd534109fcb" providerId="LiveId" clId="{9AD296E1-BBB5-4872-9E39-554724863A2B}" dt="2023-02-09T09:22:04.236" v="2622" actId="113"/>
          <ac:spMkLst>
            <pc:docMk/>
            <pc:sldMk cId="454982703" sldId="262"/>
            <ac:spMk id="8" creationId="{4D5B9D81-0D5A-0EFB-1AB7-9D62B762753F}"/>
          </ac:spMkLst>
        </pc:spChg>
        <pc:picChg chg="add mod">
          <ac:chgData name="Harry Koelma" userId="5ef83fd534109fcb" providerId="LiveId" clId="{9AD296E1-BBB5-4872-9E39-554724863A2B}" dt="2023-02-07T10:11:39.185" v="1585"/>
          <ac:picMkLst>
            <pc:docMk/>
            <pc:sldMk cId="454982703" sldId="262"/>
            <ac:picMk id="2" creationId="{19E9F4C3-65DD-34BC-26FD-0BBF556BAF51}"/>
          </ac:picMkLst>
        </pc:picChg>
        <pc:picChg chg="add mod">
          <ac:chgData name="Harry Koelma" userId="5ef83fd534109fcb" providerId="LiveId" clId="{9AD296E1-BBB5-4872-9E39-554724863A2B}" dt="2023-02-07T10:11:43.965" v="1587"/>
          <ac:picMkLst>
            <pc:docMk/>
            <pc:sldMk cId="454982703" sldId="262"/>
            <ac:picMk id="3" creationId="{B14B11FE-A0EE-6CE3-9E3C-4285F5CC8FDE}"/>
          </ac:picMkLst>
        </pc:picChg>
        <pc:picChg chg="add del mod">
          <ac:chgData name="Harry Koelma" userId="5ef83fd534109fcb" providerId="LiveId" clId="{9AD296E1-BBB5-4872-9E39-554724863A2B}" dt="2023-02-07T10:11:48.766" v="1589" actId="478"/>
          <ac:picMkLst>
            <pc:docMk/>
            <pc:sldMk cId="454982703" sldId="262"/>
            <ac:picMk id="4" creationId="{042DE56E-072E-5522-84AB-A0E86BD06553}"/>
          </ac:picMkLst>
        </pc:picChg>
        <pc:picChg chg="add mod modCrop">
          <ac:chgData name="Harry Koelma" userId="5ef83fd534109fcb" providerId="LiveId" clId="{9AD296E1-BBB5-4872-9E39-554724863A2B}" dt="2023-02-07T10:13:18.453" v="1599" actId="732"/>
          <ac:picMkLst>
            <pc:docMk/>
            <pc:sldMk cId="454982703" sldId="262"/>
            <ac:picMk id="6" creationId="{1799C5F9-03B0-BBCE-F30B-38B00E678E34}"/>
          </ac:picMkLst>
        </pc:picChg>
        <pc:picChg chg="add mod">
          <ac:chgData name="Harry Koelma" userId="5ef83fd534109fcb" providerId="LiveId" clId="{9AD296E1-BBB5-4872-9E39-554724863A2B}" dt="2023-02-07T10:13:23.209" v="1600"/>
          <ac:picMkLst>
            <pc:docMk/>
            <pc:sldMk cId="454982703" sldId="262"/>
            <ac:picMk id="7" creationId="{1803A8DF-1ECC-DAFE-FC66-0D54CA93C97E}"/>
          </ac:picMkLst>
        </pc:picChg>
      </pc:sldChg>
      <pc:sldChg chg="addSp modSp new mod">
        <pc:chgData name="Harry Koelma" userId="5ef83fd534109fcb" providerId="LiveId" clId="{9AD296E1-BBB5-4872-9E39-554724863A2B}" dt="2023-02-09T09:23:45.487" v="2678" actId="20577"/>
        <pc:sldMkLst>
          <pc:docMk/>
          <pc:sldMk cId="2912743810" sldId="263"/>
        </pc:sldMkLst>
        <pc:spChg chg="add mod">
          <ac:chgData name="Harry Koelma" userId="5ef83fd534109fcb" providerId="LiveId" clId="{9AD296E1-BBB5-4872-9E39-554724863A2B}" dt="2023-02-09T09:23:45.487" v="2678" actId="20577"/>
          <ac:spMkLst>
            <pc:docMk/>
            <pc:sldMk cId="2912743810" sldId="263"/>
            <ac:spMk id="8" creationId="{2426431F-BE0F-E866-DBCA-8F2AAE9FB8C0}"/>
          </ac:spMkLst>
        </pc:spChg>
        <pc:picChg chg="add mod">
          <ac:chgData name="Harry Koelma" userId="5ef83fd534109fcb" providerId="LiveId" clId="{9AD296E1-BBB5-4872-9E39-554724863A2B}" dt="2023-02-07T10:11:39.985" v="1586"/>
          <ac:picMkLst>
            <pc:docMk/>
            <pc:sldMk cId="2912743810" sldId="263"/>
            <ac:picMk id="5" creationId="{F7D9B511-210C-CBD9-FC2B-585866FF8103}"/>
          </ac:picMkLst>
        </pc:picChg>
        <pc:picChg chg="add mod">
          <ac:chgData name="Harry Koelma" userId="5ef83fd534109fcb" providerId="LiveId" clId="{9AD296E1-BBB5-4872-9E39-554724863A2B}" dt="2023-02-07T10:12:00.129" v="1592"/>
          <ac:picMkLst>
            <pc:docMk/>
            <pc:sldMk cId="2912743810" sldId="263"/>
            <ac:picMk id="6" creationId="{EE97C793-D7AD-4C0E-7CAE-2EDECDB9FBEF}"/>
          </ac:picMkLst>
        </pc:picChg>
        <pc:picChg chg="add mod">
          <ac:chgData name="Harry Koelma" userId="5ef83fd534109fcb" providerId="LiveId" clId="{9AD296E1-BBB5-4872-9E39-554724863A2B}" dt="2023-02-07T10:13:56.469" v="1655" actId="29295"/>
          <ac:picMkLst>
            <pc:docMk/>
            <pc:sldMk cId="2912743810" sldId="263"/>
            <ac:picMk id="7" creationId="{C475F42C-188E-49A2-799F-3B146B1CE5E6}"/>
          </ac:picMkLst>
        </pc:picChg>
      </pc:sldChg>
      <pc:sldChg chg="addSp modSp new del mod">
        <pc:chgData name="Harry Koelma" userId="5ef83fd534109fcb" providerId="LiveId" clId="{9AD296E1-BBB5-4872-9E39-554724863A2B}" dt="2023-02-09T09:35:35.313" v="4092" actId="47"/>
        <pc:sldMkLst>
          <pc:docMk/>
          <pc:sldMk cId="1427016434" sldId="264"/>
        </pc:sldMkLst>
        <pc:spChg chg="add mod">
          <ac:chgData name="Harry Koelma" userId="5ef83fd534109fcb" providerId="LiveId" clId="{9AD296E1-BBB5-4872-9E39-554724863A2B}" dt="2023-02-07T10:42:38.679" v="1898" actId="20577"/>
          <ac:spMkLst>
            <pc:docMk/>
            <pc:sldMk cId="1427016434" sldId="264"/>
            <ac:spMk id="5" creationId="{6834C763-7D6C-B008-7B89-2323F9EEC27E}"/>
          </ac:spMkLst>
        </pc:spChg>
        <pc:picChg chg="add mod modCrop">
          <ac:chgData name="Harry Koelma" userId="5ef83fd534109fcb" providerId="LiveId" clId="{9AD296E1-BBB5-4872-9E39-554724863A2B}" dt="2023-02-07T10:40:44.249" v="1803" actId="732"/>
          <ac:picMkLst>
            <pc:docMk/>
            <pc:sldMk cId="1427016434" sldId="264"/>
            <ac:picMk id="3" creationId="{02E98462-6794-F19A-BC67-DFB4406B273B}"/>
          </ac:picMkLst>
        </pc:picChg>
        <pc:picChg chg="add mod">
          <ac:chgData name="Harry Koelma" userId="5ef83fd534109fcb" providerId="LiveId" clId="{9AD296E1-BBB5-4872-9E39-554724863A2B}" dt="2023-02-07T10:41:09.092" v="1810"/>
          <ac:picMkLst>
            <pc:docMk/>
            <pc:sldMk cId="1427016434" sldId="264"/>
            <ac:picMk id="4" creationId="{10F61183-EE23-0837-FF41-D15B2201114B}"/>
          </ac:picMkLst>
        </pc:picChg>
      </pc:sldChg>
      <pc:sldChg chg="addSp delSp modSp new mod">
        <pc:chgData name="Harry Koelma" userId="5ef83fd534109fcb" providerId="LiveId" clId="{9AD296E1-BBB5-4872-9E39-554724863A2B}" dt="2023-02-09T09:28:32.305" v="3357" actId="6549"/>
        <pc:sldMkLst>
          <pc:docMk/>
          <pc:sldMk cId="4190569979" sldId="265"/>
        </pc:sldMkLst>
        <pc:spChg chg="add mod">
          <ac:chgData name="Harry Koelma" userId="5ef83fd534109fcb" providerId="LiveId" clId="{9AD296E1-BBB5-4872-9E39-554724863A2B}" dt="2023-02-09T09:28:32.305" v="3357" actId="6549"/>
          <ac:spMkLst>
            <pc:docMk/>
            <pc:sldMk cId="4190569979" sldId="265"/>
            <ac:spMk id="7" creationId="{F1AD6BCD-4C6A-7A8F-7B73-E16364397D49}"/>
          </ac:spMkLst>
        </pc:spChg>
        <pc:picChg chg="add mod">
          <ac:chgData name="Harry Koelma" userId="5ef83fd534109fcb" providerId="LiveId" clId="{9AD296E1-BBB5-4872-9E39-554724863A2B}" dt="2023-02-07T10:40:53.630" v="1804"/>
          <ac:picMkLst>
            <pc:docMk/>
            <pc:sldMk cId="4190569979" sldId="265"/>
            <ac:picMk id="2" creationId="{250EBEBE-C05F-027D-4F11-D04FB07E295F}"/>
          </ac:picMkLst>
        </pc:picChg>
        <pc:picChg chg="add del mod">
          <ac:chgData name="Harry Koelma" userId="5ef83fd534109fcb" providerId="LiveId" clId="{9AD296E1-BBB5-4872-9E39-554724863A2B}" dt="2023-02-07T10:40:56.640" v="1808"/>
          <ac:picMkLst>
            <pc:docMk/>
            <pc:sldMk cId="4190569979" sldId="265"/>
            <ac:picMk id="3" creationId="{B15C5EDB-4BFF-CE71-41F3-13647688F735}"/>
          </ac:picMkLst>
        </pc:picChg>
        <pc:picChg chg="add del mod">
          <ac:chgData name="Harry Koelma" userId="5ef83fd534109fcb" providerId="LiveId" clId="{9AD296E1-BBB5-4872-9E39-554724863A2B}" dt="2023-02-07T10:40:56.225" v="1807"/>
          <ac:picMkLst>
            <pc:docMk/>
            <pc:sldMk cId="4190569979" sldId="265"/>
            <ac:picMk id="4" creationId="{C5A9CFEF-B4FF-C712-3E11-CF5908FC52BB}"/>
          </ac:picMkLst>
        </pc:picChg>
        <pc:picChg chg="add mod">
          <ac:chgData name="Harry Koelma" userId="5ef83fd534109fcb" providerId="LiveId" clId="{9AD296E1-BBB5-4872-9E39-554724863A2B}" dt="2023-02-07T10:41:04.472" v="1809"/>
          <ac:picMkLst>
            <pc:docMk/>
            <pc:sldMk cId="4190569979" sldId="265"/>
            <ac:picMk id="5" creationId="{7AFAD33F-0B5B-74D1-E507-01B5B77C0E3D}"/>
          </ac:picMkLst>
        </pc:picChg>
        <pc:picChg chg="add mod">
          <ac:chgData name="Harry Koelma" userId="5ef83fd534109fcb" providerId="LiveId" clId="{9AD296E1-BBB5-4872-9E39-554724863A2B}" dt="2023-02-07T10:42:17.544" v="1877" actId="29295"/>
          <ac:picMkLst>
            <pc:docMk/>
            <pc:sldMk cId="4190569979" sldId="265"/>
            <ac:picMk id="6" creationId="{140B28D9-1326-2D92-DE4B-7E3225538E59}"/>
          </ac:picMkLst>
        </pc:picChg>
      </pc:sldChg>
      <pc:sldChg chg="addSp modSp add mod">
        <pc:chgData name="Harry Koelma" userId="5ef83fd534109fcb" providerId="LiveId" clId="{9AD296E1-BBB5-4872-9E39-554724863A2B}" dt="2023-02-09T09:21:57.752" v="2621" actId="20577"/>
        <pc:sldMkLst>
          <pc:docMk/>
          <pc:sldMk cId="49707481" sldId="266"/>
        </pc:sldMkLst>
        <pc:spChg chg="add mod">
          <ac:chgData name="Harry Koelma" userId="5ef83fd534109fcb" providerId="LiveId" clId="{9AD296E1-BBB5-4872-9E39-554724863A2B}" dt="2023-02-09T09:21:57.752" v="2621" actId="20577"/>
          <ac:spMkLst>
            <pc:docMk/>
            <pc:sldMk cId="49707481" sldId="266"/>
            <ac:spMk id="5" creationId="{122384F2-046A-74ED-C4D8-6E6F376923AC}"/>
          </ac:spMkLst>
        </pc:spChg>
        <pc:picChg chg="mod ord">
          <ac:chgData name="Harry Koelma" userId="5ef83fd534109fcb" providerId="LiveId" clId="{9AD296E1-BBB5-4872-9E39-554724863A2B}" dt="2023-02-07T10:10:36.335" v="1518" actId="167"/>
          <ac:picMkLst>
            <pc:docMk/>
            <pc:sldMk cId="49707481" sldId="266"/>
            <ac:picMk id="2" creationId="{87CA20FB-DE62-95D8-562E-BF54249693AD}"/>
          </ac:picMkLst>
        </pc:picChg>
        <pc:picChg chg="add mod ord">
          <ac:chgData name="Harry Koelma" userId="5ef83fd534109fcb" providerId="LiveId" clId="{9AD296E1-BBB5-4872-9E39-554724863A2B}" dt="2023-02-07T10:10:41.429" v="1527" actId="29295"/>
          <ac:picMkLst>
            <pc:docMk/>
            <pc:sldMk cId="49707481" sldId="266"/>
            <ac:picMk id="6" creationId="{5154F51B-1B7E-3CCA-CBFD-12B0ECE98983}"/>
          </ac:picMkLst>
        </pc:picChg>
      </pc:sldChg>
      <pc:sldChg chg="addSp delSp modSp add del mod">
        <pc:chgData name="Harry Koelma" userId="5ef83fd534109fcb" providerId="LiveId" clId="{9AD296E1-BBB5-4872-9E39-554724863A2B}" dt="2023-02-09T09:35:28.451" v="4089" actId="47"/>
        <pc:sldMkLst>
          <pc:docMk/>
          <pc:sldMk cId="709011788" sldId="267"/>
        </pc:sldMkLst>
        <pc:spChg chg="add mod">
          <ac:chgData name="Harry Koelma" userId="5ef83fd534109fcb" providerId="LiveId" clId="{9AD296E1-BBB5-4872-9E39-554724863A2B}" dt="2023-02-07T10:08:40.254" v="1450" actId="1076"/>
          <ac:spMkLst>
            <pc:docMk/>
            <pc:sldMk cId="709011788" sldId="267"/>
            <ac:spMk id="6" creationId="{21F65D36-A5CD-2F4F-6597-C59B5AFCD97E}"/>
          </ac:spMkLst>
        </pc:spChg>
        <pc:picChg chg="del">
          <ac:chgData name="Harry Koelma" userId="5ef83fd534109fcb" providerId="LiveId" clId="{9AD296E1-BBB5-4872-9E39-554724863A2B}" dt="2023-02-07T10:05:45.835" v="1398" actId="478"/>
          <ac:picMkLst>
            <pc:docMk/>
            <pc:sldMk cId="709011788" sldId="267"/>
            <ac:picMk id="2" creationId="{87CA20FB-DE62-95D8-562E-BF54249693AD}"/>
          </ac:picMkLst>
        </pc:picChg>
        <pc:picChg chg="add mod modCrop">
          <ac:chgData name="Harry Koelma" userId="5ef83fd534109fcb" providerId="LiveId" clId="{9AD296E1-BBB5-4872-9E39-554724863A2B}" dt="2023-02-07T10:06:57.551" v="1417" actId="732"/>
          <ac:picMkLst>
            <pc:docMk/>
            <pc:sldMk cId="709011788" sldId="267"/>
            <ac:picMk id="5" creationId="{2B384415-FA0E-ED2A-C39E-A0FB2FDBA23C}"/>
          </ac:picMkLst>
        </pc:picChg>
        <pc:picChg chg="add mod">
          <ac:chgData name="Harry Koelma" userId="5ef83fd534109fcb" providerId="LiveId" clId="{9AD296E1-BBB5-4872-9E39-554724863A2B}" dt="2023-02-07T10:08:05.069" v="1447"/>
          <ac:picMkLst>
            <pc:docMk/>
            <pc:sldMk cId="709011788" sldId="267"/>
            <ac:picMk id="7" creationId="{F7E2F3BA-6FBC-9F53-973E-3B68DCB2895B}"/>
          </ac:picMkLst>
        </pc:picChg>
      </pc:sldChg>
      <pc:sldChg chg="addSp modSp add mod">
        <pc:chgData name="Harry Koelma" userId="5ef83fd534109fcb" providerId="LiveId" clId="{9AD296E1-BBB5-4872-9E39-554724863A2B}" dt="2023-02-09T09:18:05.563" v="2135" actId="113"/>
        <pc:sldMkLst>
          <pc:docMk/>
          <pc:sldMk cId="569187315" sldId="268"/>
        </pc:sldMkLst>
        <pc:spChg chg="add mod">
          <ac:chgData name="Harry Koelma" userId="5ef83fd534109fcb" providerId="LiveId" clId="{9AD296E1-BBB5-4872-9E39-554724863A2B}" dt="2023-02-09T09:18:05.563" v="2135" actId="113"/>
          <ac:spMkLst>
            <pc:docMk/>
            <pc:sldMk cId="569187315" sldId="268"/>
            <ac:spMk id="4" creationId="{843598B8-31C5-FC70-031A-03267324AAB1}"/>
          </ac:spMkLst>
        </pc:spChg>
        <pc:picChg chg="ord">
          <ac:chgData name="Harry Koelma" userId="5ef83fd534109fcb" providerId="LiveId" clId="{9AD296E1-BBB5-4872-9E39-554724863A2B}" dt="2023-02-09T09:18:00.733" v="2134" actId="167"/>
          <ac:picMkLst>
            <pc:docMk/>
            <pc:sldMk cId="569187315" sldId="268"/>
            <ac:picMk id="2" creationId="{87CA20FB-DE62-95D8-562E-BF54249693AD}"/>
          </ac:picMkLst>
        </pc:picChg>
        <pc:picChg chg="add mod ord">
          <ac:chgData name="Harry Koelma" userId="5ef83fd534109fcb" providerId="LiveId" clId="{9AD296E1-BBB5-4872-9E39-554724863A2B}" dt="2023-02-09T09:17:58.458" v="2133" actId="167"/>
          <ac:picMkLst>
            <pc:docMk/>
            <pc:sldMk cId="569187315" sldId="268"/>
            <ac:picMk id="5" creationId="{238E4202-8085-EF2B-956B-020E791090BD}"/>
          </ac:picMkLst>
        </pc:picChg>
      </pc:sldChg>
      <pc:sldChg chg="addSp delSp modSp add del mod">
        <pc:chgData name="Harry Koelma" userId="5ef83fd534109fcb" providerId="LiveId" clId="{9AD296E1-BBB5-4872-9E39-554724863A2B}" dt="2023-02-09T09:35:26.387" v="4088" actId="47"/>
        <pc:sldMkLst>
          <pc:docMk/>
          <pc:sldMk cId="4039813039" sldId="269"/>
        </pc:sldMkLst>
        <pc:spChg chg="add del">
          <ac:chgData name="Harry Koelma" userId="5ef83fd534109fcb" providerId="LiveId" clId="{9AD296E1-BBB5-4872-9E39-554724863A2B}" dt="2023-02-07T09:47:24.965" v="679"/>
          <ac:spMkLst>
            <pc:docMk/>
            <pc:sldMk cId="4039813039" sldId="269"/>
            <ac:spMk id="4" creationId="{1FBA8B8F-64D4-C1FD-6F16-6385E5294D13}"/>
          </ac:spMkLst>
        </pc:spChg>
        <pc:spChg chg="add mod">
          <ac:chgData name="Harry Koelma" userId="5ef83fd534109fcb" providerId="LiveId" clId="{9AD296E1-BBB5-4872-9E39-554724863A2B}" dt="2023-02-07T10:07:28.240" v="1421"/>
          <ac:spMkLst>
            <pc:docMk/>
            <pc:sldMk cId="4039813039" sldId="269"/>
            <ac:spMk id="6" creationId="{D0E4AC91-DC6A-34BA-7B11-C6146478216B}"/>
          </ac:spMkLst>
        </pc:spChg>
        <pc:picChg chg="del">
          <ac:chgData name="Harry Koelma" userId="5ef83fd534109fcb" providerId="LiveId" clId="{9AD296E1-BBB5-4872-9E39-554724863A2B}" dt="2023-02-07T09:47:29.040" v="681" actId="478"/>
          <ac:picMkLst>
            <pc:docMk/>
            <pc:sldMk cId="4039813039" sldId="269"/>
            <ac:picMk id="2" creationId="{87CA20FB-DE62-95D8-562E-BF54249693AD}"/>
          </ac:picMkLst>
        </pc:picChg>
        <pc:picChg chg="add mod modCrop">
          <ac:chgData name="Harry Koelma" userId="5ef83fd534109fcb" providerId="LiveId" clId="{9AD296E1-BBB5-4872-9E39-554724863A2B}" dt="2023-02-07T10:08:27.749" v="1449" actId="1076"/>
          <ac:picMkLst>
            <pc:docMk/>
            <pc:sldMk cId="4039813039" sldId="269"/>
            <ac:picMk id="5" creationId="{0206809F-0816-E84A-9C07-CF0D604DB7AB}"/>
          </ac:picMkLst>
        </pc:picChg>
        <pc:picChg chg="add mod">
          <ac:chgData name="Harry Koelma" userId="5ef83fd534109fcb" providerId="LiveId" clId="{9AD296E1-BBB5-4872-9E39-554724863A2B}" dt="2023-02-07T10:08:01.030" v="1446"/>
          <ac:picMkLst>
            <pc:docMk/>
            <pc:sldMk cId="4039813039" sldId="269"/>
            <ac:picMk id="7" creationId="{19DFE213-CAFA-3F21-82A3-9FDC1246154D}"/>
          </ac:picMkLst>
        </pc:picChg>
      </pc:sldChg>
      <pc:sldChg chg="addSp modSp add mod">
        <pc:chgData name="Harry Koelma" userId="5ef83fd534109fcb" providerId="LiveId" clId="{9AD296E1-BBB5-4872-9E39-554724863A2B}" dt="2023-02-07T10:56:19.358" v="2112" actId="20577"/>
        <pc:sldMkLst>
          <pc:docMk/>
          <pc:sldMk cId="2855568868" sldId="270"/>
        </pc:sldMkLst>
        <pc:spChg chg="add mod">
          <ac:chgData name="Harry Koelma" userId="5ef83fd534109fcb" providerId="LiveId" clId="{9AD296E1-BBB5-4872-9E39-554724863A2B}" dt="2023-02-07T10:56:19.358" v="2112" actId="20577"/>
          <ac:spMkLst>
            <pc:docMk/>
            <pc:sldMk cId="2855568868" sldId="270"/>
            <ac:spMk id="5" creationId="{54B09A17-F2EB-550D-BB6C-830D693E797E}"/>
          </ac:spMkLst>
        </pc:spChg>
        <pc:picChg chg="ord">
          <ac:chgData name="Harry Koelma" userId="5ef83fd534109fcb" providerId="LiveId" clId="{9AD296E1-BBB5-4872-9E39-554724863A2B}" dt="2023-02-07T10:56:16.364" v="2110" actId="167"/>
          <ac:picMkLst>
            <pc:docMk/>
            <pc:sldMk cId="2855568868" sldId="270"/>
            <ac:picMk id="2" creationId="{87CA20FB-DE62-95D8-562E-BF54249693AD}"/>
          </ac:picMkLst>
        </pc:picChg>
        <pc:picChg chg="add mod ord">
          <ac:chgData name="Harry Koelma" userId="5ef83fd534109fcb" providerId="LiveId" clId="{9AD296E1-BBB5-4872-9E39-554724863A2B}" dt="2023-02-07T10:56:13.872" v="2109" actId="167"/>
          <ac:picMkLst>
            <pc:docMk/>
            <pc:sldMk cId="2855568868" sldId="270"/>
            <ac:picMk id="6" creationId="{E9557F6C-17B7-7B77-D78B-DE8F86896E2A}"/>
          </ac:picMkLst>
        </pc:picChg>
      </pc:sldChg>
      <pc:sldChg chg="addSp delSp modSp add del mod">
        <pc:chgData name="Harry Koelma" userId="5ef83fd534109fcb" providerId="LiveId" clId="{9AD296E1-BBB5-4872-9E39-554724863A2B}" dt="2023-02-09T09:35:33.710" v="4091" actId="47"/>
        <pc:sldMkLst>
          <pc:docMk/>
          <pc:sldMk cId="4168059409" sldId="271"/>
        </pc:sldMkLst>
        <pc:spChg chg="add del">
          <ac:chgData name="Harry Koelma" userId="5ef83fd534109fcb" providerId="LiveId" clId="{9AD296E1-BBB5-4872-9E39-554724863A2B}" dt="2023-02-07T10:30:35.545" v="1692"/>
          <ac:spMkLst>
            <pc:docMk/>
            <pc:sldMk cId="4168059409" sldId="271"/>
            <ac:spMk id="5" creationId="{F29E0562-5E29-BD42-CBC2-6FB1F2A15641}"/>
          </ac:spMkLst>
        </pc:spChg>
        <pc:spChg chg="add mod">
          <ac:chgData name="Harry Koelma" userId="5ef83fd534109fcb" providerId="LiveId" clId="{9AD296E1-BBB5-4872-9E39-554724863A2B}" dt="2023-02-07T10:31:31.940" v="1727"/>
          <ac:spMkLst>
            <pc:docMk/>
            <pc:sldMk cId="4168059409" sldId="271"/>
            <ac:spMk id="7" creationId="{745DB655-B078-9278-10D3-AB54CA259B7B}"/>
          </ac:spMkLst>
        </pc:spChg>
        <pc:picChg chg="add del mod">
          <ac:chgData name="Harry Koelma" userId="5ef83fd534109fcb" providerId="LiveId" clId="{9AD296E1-BBB5-4872-9E39-554724863A2B}" dt="2023-02-07T10:14:06.547" v="1657"/>
          <ac:picMkLst>
            <pc:docMk/>
            <pc:sldMk cId="4168059409" sldId="271"/>
            <ac:picMk id="4" creationId="{117C0163-035B-64A0-2E5D-4BBB4A7F5D2E}"/>
          </ac:picMkLst>
        </pc:picChg>
        <pc:picChg chg="add mod modCrop">
          <ac:chgData name="Harry Koelma" userId="5ef83fd534109fcb" providerId="LiveId" clId="{9AD296E1-BBB5-4872-9E39-554724863A2B}" dt="2023-02-07T10:30:57.307" v="1697" actId="732"/>
          <ac:picMkLst>
            <pc:docMk/>
            <pc:sldMk cId="4168059409" sldId="271"/>
            <ac:picMk id="6" creationId="{8EFD3D0A-92D4-4A08-1B6F-B940FE344AE1}"/>
          </ac:picMkLst>
        </pc:picChg>
      </pc:sldChg>
      <pc:sldChg chg="addSp modSp add mod">
        <pc:chgData name="Harry Koelma" userId="5ef83fd534109fcb" providerId="LiveId" clId="{9AD296E1-BBB5-4872-9E39-554724863A2B}" dt="2023-02-09T09:27:28.854" v="3308" actId="20577"/>
        <pc:sldMkLst>
          <pc:docMk/>
          <pc:sldMk cId="1379138290" sldId="272"/>
        </pc:sldMkLst>
        <pc:spChg chg="add mod">
          <ac:chgData name="Harry Koelma" userId="5ef83fd534109fcb" providerId="LiveId" clId="{9AD296E1-BBB5-4872-9E39-554724863A2B}" dt="2023-02-09T09:27:28.854" v="3308" actId="20577"/>
          <ac:spMkLst>
            <pc:docMk/>
            <pc:sldMk cId="1379138290" sldId="272"/>
            <ac:spMk id="5" creationId="{9E42360C-9B1B-86CF-517E-A090355CC52B}"/>
          </ac:spMkLst>
        </pc:spChg>
        <pc:picChg chg="ord">
          <ac:chgData name="Harry Koelma" userId="5ef83fd534109fcb" providerId="LiveId" clId="{9AD296E1-BBB5-4872-9E39-554724863A2B}" dt="2023-02-07T10:32:20.323" v="1731" actId="167"/>
          <ac:picMkLst>
            <pc:docMk/>
            <pc:sldMk cId="1379138290" sldId="272"/>
            <ac:picMk id="2" creationId="{19E9F4C3-65DD-34BC-26FD-0BBF556BAF51}"/>
          </ac:picMkLst>
        </pc:picChg>
        <pc:picChg chg="add mod ord">
          <ac:chgData name="Harry Koelma" userId="5ef83fd534109fcb" providerId="LiveId" clId="{9AD296E1-BBB5-4872-9E39-554724863A2B}" dt="2023-02-07T10:32:27.433" v="1762" actId="29295"/>
          <ac:picMkLst>
            <pc:docMk/>
            <pc:sldMk cId="1379138290" sldId="272"/>
            <ac:picMk id="4" creationId="{B628AB73-3C2F-BD85-2023-9AF9E490A7FA}"/>
          </ac:picMkLst>
        </pc:picChg>
      </pc:sldChg>
      <pc:sldChg chg="addSp modSp add del mod">
        <pc:chgData name="Harry Koelma" userId="5ef83fd534109fcb" providerId="LiveId" clId="{9AD296E1-BBB5-4872-9E39-554724863A2B}" dt="2023-02-09T09:35:37.890" v="4093" actId="47"/>
        <pc:sldMkLst>
          <pc:docMk/>
          <pc:sldMk cId="2393194118" sldId="273"/>
        </pc:sldMkLst>
        <pc:spChg chg="add mod">
          <ac:chgData name="Harry Koelma" userId="5ef83fd534109fcb" providerId="LiveId" clId="{9AD296E1-BBB5-4872-9E39-554724863A2B}" dt="2023-02-07T10:52:01.205" v="1995" actId="20577"/>
          <ac:spMkLst>
            <pc:docMk/>
            <pc:sldMk cId="2393194118" sldId="273"/>
            <ac:spMk id="6" creationId="{7ABFEE00-5211-3F95-FB2E-0DF301BA1301}"/>
          </ac:spMkLst>
        </pc:spChg>
        <pc:picChg chg="add mod modCrop">
          <ac:chgData name="Harry Koelma" userId="5ef83fd534109fcb" providerId="LiveId" clId="{9AD296E1-BBB5-4872-9E39-554724863A2B}" dt="2023-02-07T10:51:29.779" v="1938" actId="29295"/>
          <ac:picMkLst>
            <pc:docMk/>
            <pc:sldMk cId="2393194118" sldId="273"/>
            <ac:picMk id="4" creationId="{75A5DC30-883E-CFAE-9D66-31DF73D3666F}"/>
          </ac:picMkLst>
        </pc:picChg>
      </pc:sldChg>
      <pc:sldChg chg="addSp modSp add mod">
        <pc:chgData name="Harry Koelma" userId="5ef83fd534109fcb" providerId="LiveId" clId="{9AD296E1-BBB5-4872-9E39-554724863A2B}" dt="2023-02-09T09:31:04.997" v="3647" actId="20577"/>
        <pc:sldMkLst>
          <pc:docMk/>
          <pc:sldMk cId="2726859455" sldId="274"/>
        </pc:sldMkLst>
        <pc:spChg chg="add mod">
          <ac:chgData name="Harry Koelma" userId="5ef83fd534109fcb" providerId="LiveId" clId="{9AD296E1-BBB5-4872-9E39-554724863A2B}" dt="2023-02-09T09:31:04.997" v="3647" actId="20577"/>
          <ac:spMkLst>
            <pc:docMk/>
            <pc:sldMk cId="2726859455" sldId="274"/>
            <ac:spMk id="4" creationId="{2182C5E1-AB95-CFBD-8E46-5BCBB1EA32C3}"/>
          </ac:spMkLst>
        </pc:spChg>
        <pc:picChg chg="add mod">
          <ac:chgData name="Harry Koelma" userId="5ef83fd534109fcb" providerId="LiveId" clId="{9AD296E1-BBB5-4872-9E39-554724863A2B}" dt="2023-02-07T10:51:42.031" v="1968" actId="29295"/>
          <ac:picMkLst>
            <pc:docMk/>
            <pc:sldMk cId="2726859455" sldId="274"/>
            <ac:picMk id="3" creationId="{C835B4C7-B0C8-346C-1BA9-B12BC7A720B1}"/>
          </ac:picMkLst>
        </pc:picChg>
      </pc:sldChg>
      <pc:sldChg chg="addSp delSp modSp add del mod">
        <pc:chgData name="Harry Koelma" userId="5ef83fd534109fcb" providerId="LiveId" clId="{9AD296E1-BBB5-4872-9E39-554724863A2B}" dt="2023-02-09T09:35:39.638" v="4094" actId="47"/>
        <pc:sldMkLst>
          <pc:docMk/>
          <pc:sldMk cId="1475603202" sldId="275"/>
        </pc:sldMkLst>
        <pc:spChg chg="add mod">
          <ac:chgData name="Harry Koelma" userId="5ef83fd534109fcb" providerId="LiveId" clId="{9AD296E1-BBB5-4872-9E39-554724863A2B}" dt="2023-02-07T10:55:03.233" v="2093" actId="20577"/>
          <ac:spMkLst>
            <pc:docMk/>
            <pc:sldMk cId="1475603202" sldId="275"/>
            <ac:spMk id="6" creationId="{DDCD1772-630C-CFA8-3818-7CF8E0878391}"/>
          </ac:spMkLst>
        </pc:spChg>
        <pc:spChg chg="add del mod">
          <ac:chgData name="Harry Koelma" userId="5ef83fd534109fcb" providerId="LiveId" clId="{9AD296E1-BBB5-4872-9E39-554724863A2B}" dt="2023-02-07T10:55:10.261" v="2095"/>
          <ac:spMkLst>
            <pc:docMk/>
            <pc:sldMk cId="1475603202" sldId="275"/>
            <ac:spMk id="7" creationId="{D8EAD5E8-9B55-BA45-04E7-F3B6FE4AE22C}"/>
          </ac:spMkLst>
        </pc:spChg>
        <pc:picChg chg="add mod modCrop">
          <ac:chgData name="Harry Koelma" userId="5ef83fd534109fcb" providerId="LiveId" clId="{9AD296E1-BBB5-4872-9E39-554724863A2B}" dt="2023-02-07T10:54:32.959" v="2031" actId="732"/>
          <ac:picMkLst>
            <pc:docMk/>
            <pc:sldMk cId="1475603202" sldId="275"/>
            <ac:picMk id="4" creationId="{B7BC58A8-B814-7F12-722B-75BED5C62E4B}"/>
          </ac:picMkLst>
        </pc:picChg>
      </pc:sldChg>
      <pc:sldChg chg="addSp delSp add del">
        <pc:chgData name="Harry Koelma" userId="5ef83fd534109fcb" providerId="LiveId" clId="{9AD296E1-BBB5-4872-9E39-554724863A2B}" dt="2023-02-22T14:26:07.298" v="4100" actId="47"/>
        <pc:sldMkLst>
          <pc:docMk/>
          <pc:sldMk cId="2160933345" sldId="276"/>
        </pc:sldMkLst>
        <pc:spChg chg="add del">
          <ac:chgData name="Harry Koelma" userId="5ef83fd534109fcb" providerId="LiveId" clId="{9AD296E1-BBB5-4872-9E39-554724863A2B}" dt="2023-02-21T08:50:11.739" v="4098"/>
          <ac:spMkLst>
            <pc:docMk/>
            <pc:sldMk cId="2160933345" sldId="276"/>
            <ac:spMk id="3" creationId="{0B53E053-15F5-58E2-37AE-545CF0940DB2}"/>
          </ac:spMkLst>
        </pc:spChg>
        <pc:picChg chg="add">
          <ac:chgData name="Harry Koelma" userId="5ef83fd534109fcb" providerId="LiveId" clId="{9AD296E1-BBB5-4872-9E39-554724863A2B}" dt="2023-02-21T08:50:11.747" v="4099"/>
          <ac:picMkLst>
            <pc:docMk/>
            <pc:sldMk cId="2160933345" sldId="276"/>
            <ac:picMk id="4" creationId="{A1ADC7AC-6343-73D1-091A-043301BF783A}"/>
          </ac:picMkLst>
        </pc:picChg>
        <pc:picChg chg="add del">
          <ac:chgData name="Harry Koelma" userId="5ef83fd534109fcb" providerId="LiveId" clId="{9AD296E1-BBB5-4872-9E39-554724863A2B}" dt="2023-02-21T08:50:08.751" v="4096" actId="478"/>
          <ac:picMkLst>
            <pc:docMk/>
            <pc:sldMk cId="2160933345" sldId="276"/>
            <ac:picMk id="1026" creationId="{64B2B9B3-1157-A350-DE18-82EE79A5067B}"/>
          </ac:picMkLst>
        </pc:picChg>
      </pc:sldChg>
      <pc:sldChg chg="addSp delSp modSp add del mod">
        <pc:chgData name="Harry Koelma" userId="5ef83fd534109fcb" providerId="LiveId" clId="{9AD296E1-BBB5-4872-9E39-554724863A2B}" dt="2023-02-07T10:42:04.383" v="1858"/>
        <pc:sldMkLst>
          <pc:docMk/>
          <pc:sldMk cId="873459642" sldId="277"/>
        </pc:sldMkLst>
        <pc:spChg chg="add del mod">
          <ac:chgData name="Harry Koelma" userId="5ef83fd534109fcb" providerId="LiveId" clId="{9AD296E1-BBB5-4872-9E39-554724863A2B}" dt="2023-02-07T10:42:03.078" v="1856"/>
          <ac:spMkLst>
            <pc:docMk/>
            <pc:sldMk cId="873459642" sldId="277"/>
            <ac:spMk id="2" creationId="{792CFE47-3DFC-ABE0-24AF-F70B7DDF0552}"/>
          </ac:spMkLst>
        </pc:spChg>
        <pc:picChg chg="mod ord">
          <ac:chgData name="Harry Koelma" userId="5ef83fd534109fcb" providerId="LiveId" clId="{9AD296E1-BBB5-4872-9E39-554724863A2B}" dt="2023-02-07T10:42:03.600" v="1857" actId="29295"/>
          <ac:picMkLst>
            <pc:docMk/>
            <pc:sldMk cId="873459642" sldId="277"/>
            <ac:picMk id="3" creationId="{02E98462-6794-F19A-BC67-DFB4406B273B}"/>
          </ac:picMkLst>
        </pc:picChg>
        <pc:picChg chg="add del mod ord">
          <ac:chgData name="Harry Koelma" userId="5ef83fd534109fcb" providerId="LiveId" clId="{9AD296E1-BBB5-4872-9E39-554724863A2B}" dt="2023-02-07T10:42:01.008" v="1855"/>
          <ac:picMkLst>
            <pc:docMk/>
            <pc:sldMk cId="873459642" sldId="277"/>
            <ac:picMk id="5" creationId="{4AD2668D-86C1-28D6-2B52-93475F852330}"/>
          </ac:picMkLst>
        </pc:picChg>
      </pc:sldChg>
      <pc:sldChg chg="addSp modSp add mod">
        <pc:chgData name="Harry Koelma" userId="5ef83fd534109fcb" providerId="LiveId" clId="{9AD296E1-BBB5-4872-9E39-554724863A2B}" dt="2023-02-09T09:35:01.752" v="4086" actId="20577"/>
        <pc:sldMkLst>
          <pc:docMk/>
          <pc:sldMk cId="2589237472" sldId="277"/>
        </pc:sldMkLst>
        <pc:spChg chg="add mod">
          <ac:chgData name="Harry Koelma" userId="5ef83fd534109fcb" providerId="LiveId" clId="{9AD296E1-BBB5-4872-9E39-554724863A2B}" dt="2023-02-09T09:35:01.752" v="4086" actId="20577"/>
          <ac:spMkLst>
            <pc:docMk/>
            <pc:sldMk cId="2589237472" sldId="277"/>
            <ac:spMk id="4" creationId="{E6058B9A-8083-5EE7-9197-821268F1D1FF}"/>
          </ac:spMkLst>
        </pc:spChg>
        <pc:picChg chg="add mod">
          <ac:chgData name="Harry Koelma" userId="5ef83fd534109fcb" providerId="LiveId" clId="{9AD296E1-BBB5-4872-9E39-554724863A2B}" dt="2023-02-07T10:54:48.094" v="2067" actId="29295"/>
          <ac:picMkLst>
            <pc:docMk/>
            <pc:sldMk cId="2589237472" sldId="277"/>
            <ac:picMk id="3" creationId="{66FE2DFA-A9CF-DDAB-51C6-AB638777BE8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62EE3-FA30-FC9F-F982-6524C96C27B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6763FDF-636E-5330-0765-AB7804BCE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C000F93-3053-E2F5-4CFA-30C9A679A342}"/>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994437A3-0A74-B407-4A0E-79E3AAD2BD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BD0BAF-C639-F3D1-C42E-D5B09A458808}"/>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356157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C3A66-F732-5640-336A-3909BE3F517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25393C-D507-0EEE-4C55-92FC31BBA7E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9140E9-C9B0-81D2-75A8-1D136414D031}"/>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DF8871A4-C844-99A2-35FE-220B77065C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24DE96-73A8-5616-ACE0-5E7B2634A62B}"/>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47771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BBA535C-C251-2D98-4685-38A504CC2AF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C04E28-12FA-87A7-0FC1-EA69CF8D3D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A2C9A1-B82F-C0B1-B408-BE7653D4ED8B}"/>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FCE6F81F-E63A-B209-F51D-7821958023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1CA55-6A33-02F9-200D-A47D6AFB2F64}"/>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101256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E71E5-1265-5758-214D-C283A0A577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59C2AA7-1753-9C9E-A7CF-7C69EE8F2DB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074B26-6199-9051-277C-90661CB3F0E9}"/>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8CB0223D-F2F0-54CF-3973-AD6BF3AC41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93FE0B-325F-D6AC-38AE-5058B0D15CE0}"/>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307889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3F76D-B1DB-8082-64DB-73D5B53AB30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42221D-28F2-5787-624D-B78F3549E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453C4B2-81DD-1658-6D5B-C2F0ED91A658}"/>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6B88E36B-9895-9375-ACEC-AF0F931E02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16DCA6-F41C-04B5-CB7C-C5D7502A75F3}"/>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225731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5F0EA-DE5F-0077-F975-0A68DF2469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39A0F0C-C2C6-CA6C-A1EE-592D154286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F4568C5-4AFD-721E-587C-DC4696611E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6CCF7DB-E12C-766B-8923-E9D373223AD0}"/>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6" name="Tijdelijke aanduiding voor voettekst 5">
            <a:extLst>
              <a:ext uri="{FF2B5EF4-FFF2-40B4-BE49-F238E27FC236}">
                <a16:creationId xmlns:a16="http://schemas.microsoft.com/office/drawing/2014/main" id="{BB824FCC-A3CB-B9EA-8D87-DA112EA247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11066D-E2D7-92CD-6E03-6792B4E18F82}"/>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99702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FA187-6DB5-A111-BC31-49D19CF15E1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1546888-53EC-D554-2A1E-0B85972CB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5ECD54D-96AE-2750-4208-ADF869CE47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CAFE30E-F901-7840-7104-294F377EC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B70CD3D-1530-5C3E-FAF3-65C1C650388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D0C232F-CBA4-7413-BCAA-41BC7A1623B3}"/>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8" name="Tijdelijke aanduiding voor voettekst 7">
            <a:extLst>
              <a:ext uri="{FF2B5EF4-FFF2-40B4-BE49-F238E27FC236}">
                <a16:creationId xmlns:a16="http://schemas.microsoft.com/office/drawing/2014/main" id="{DAE1AD8A-23CF-48CF-787C-B8866E02459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D73622E-8972-05FD-E606-6DB3E610236B}"/>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273765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1FC35-FAAD-B6C9-B543-5012514E7C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06E7B1-CC31-A464-6858-BB0BEFF42CC6}"/>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4" name="Tijdelijke aanduiding voor voettekst 3">
            <a:extLst>
              <a:ext uri="{FF2B5EF4-FFF2-40B4-BE49-F238E27FC236}">
                <a16:creationId xmlns:a16="http://schemas.microsoft.com/office/drawing/2014/main" id="{B335B9FB-0267-A00B-22E6-5EEE214D8B7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9D1095D-52CC-556E-DFD0-4EDFF50AA239}"/>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37595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5DE5A2-1B3E-38E1-7D24-925D183BA8A9}"/>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3" name="Tijdelijke aanduiding voor voettekst 2">
            <a:extLst>
              <a:ext uri="{FF2B5EF4-FFF2-40B4-BE49-F238E27FC236}">
                <a16:creationId xmlns:a16="http://schemas.microsoft.com/office/drawing/2014/main" id="{E8929F8C-D675-2712-1544-9C17CAA354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B8D6BF-18B2-DC88-CD51-BBDA564BD041}"/>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130401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CD592-1313-501D-CA37-09D401A59F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A57701-C621-9D29-3DCB-CC0C77575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51510E6-0C3D-DDFC-66E6-68B8B7666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ACDBC6-4DCD-2870-228D-D09F1D1DC1DF}"/>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6" name="Tijdelijke aanduiding voor voettekst 5">
            <a:extLst>
              <a:ext uri="{FF2B5EF4-FFF2-40B4-BE49-F238E27FC236}">
                <a16:creationId xmlns:a16="http://schemas.microsoft.com/office/drawing/2014/main" id="{99E39AC6-32BD-80E8-F57A-77660ACBF8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F9A594-EEC3-E2FA-DC3F-B48AC3C62D22}"/>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20284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9E04-3644-67AB-7305-A656CE1527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33E3B9D-6D4A-473D-403B-A36F9E7AE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358E432-95FA-25C9-E87F-2D13276A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9B851C-A17D-56CD-8910-25CB1477653B}"/>
              </a:ext>
            </a:extLst>
          </p:cNvPr>
          <p:cNvSpPr>
            <a:spLocks noGrp="1"/>
          </p:cNvSpPr>
          <p:nvPr>
            <p:ph type="dt" sz="half" idx="10"/>
          </p:nvPr>
        </p:nvSpPr>
        <p:spPr/>
        <p:txBody>
          <a:bodyPr/>
          <a:lstStyle/>
          <a:p>
            <a:fld id="{39F894A9-8644-4C94-84E3-4C1AB20768BC}" type="datetimeFigureOut">
              <a:rPr lang="nl-NL" smtClean="0"/>
              <a:t>9-2-2023</a:t>
            </a:fld>
            <a:endParaRPr lang="nl-NL"/>
          </a:p>
        </p:txBody>
      </p:sp>
      <p:sp>
        <p:nvSpPr>
          <p:cNvPr id="6" name="Tijdelijke aanduiding voor voettekst 5">
            <a:extLst>
              <a:ext uri="{FF2B5EF4-FFF2-40B4-BE49-F238E27FC236}">
                <a16:creationId xmlns:a16="http://schemas.microsoft.com/office/drawing/2014/main" id="{28B32B6A-49DF-7BE0-44DB-699BE7EB60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CE15E8-AB2C-9F4E-E76F-1465B7D2C8CA}"/>
              </a:ext>
            </a:extLst>
          </p:cNvPr>
          <p:cNvSpPr>
            <a:spLocks noGrp="1"/>
          </p:cNvSpPr>
          <p:nvPr>
            <p:ph type="sldNum" sz="quarter" idx="12"/>
          </p:nvPr>
        </p:nvSpPr>
        <p:spPr/>
        <p:txBody>
          <a:bodyPr/>
          <a:lstStyle/>
          <a:p>
            <a:fld id="{FB6D9B73-3D2E-4EA8-828B-2B0635B0DE6C}" type="slidenum">
              <a:rPr lang="nl-NL" smtClean="0"/>
              <a:t>‹nr.›</a:t>
            </a:fld>
            <a:endParaRPr lang="nl-NL"/>
          </a:p>
        </p:txBody>
      </p:sp>
    </p:spTree>
    <p:extLst>
      <p:ext uri="{BB962C8B-B14F-4D97-AF65-F5344CB8AC3E}">
        <p14:creationId xmlns:p14="http://schemas.microsoft.com/office/powerpoint/2010/main" val="88831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CA86D9-6FCF-EB5A-8277-3D395D38E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293809A-D6E9-868A-7B57-02A269C37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606DF6-7D78-C3F7-FE91-657F94E69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894A9-8644-4C94-84E3-4C1AB20768BC}" type="datetimeFigureOut">
              <a:rPr lang="nl-NL" smtClean="0"/>
              <a:t>9-2-2023</a:t>
            </a:fld>
            <a:endParaRPr lang="nl-NL"/>
          </a:p>
        </p:txBody>
      </p:sp>
      <p:sp>
        <p:nvSpPr>
          <p:cNvPr id="5" name="Tijdelijke aanduiding voor voettekst 4">
            <a:extLst>
              <a:ext uri="{FF2B5EF4-FFF2-40B4-BE49-F238E27FC236}">
                <a16:creationId xmlns:a16="http://schemas.microsoft.com/office/drawing/2014/main" id="{26C182F5-9ACA-C9B7-DB90-DDAABFF1E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1A8C4A-BD74-8296-6FB9-0D192CAD7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D9B73-3D2E-4EA8-828B-2B0635B0DE6C}" type="slidenum">
              <a:rPr lang="nl-NL" smtClean="0"/>
              <a:t>‹nr.›</a:t>
            </a:fld>
            <a:endParaRPr lang="nl-NL"/>
          </a:p>
        </p:txBody>
      </p:sp>
    </p:spTree>
    <p:extLst>
      <p:ext uri="{BB962C8B-B14F-4D97-AF65-F5344CB8AC3E}">
        <p14:creationId xmlns:p14="http://schemas.microsoft.com/office/powerpoint/2010/main" val="278972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vrsquadgame.co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vrsquadgame.com/"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vrsqaudgame.com/"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61B91F4-5147-4AD3-4785-D16453737572}"/>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10" name="Afbeelding 9">
            <a:extLst>
              <a:ext uri="{FF2B5EF4-FFF2-40B4-BE49-F238E27FC236}">
                <a16:creationId xmlns:a16="http://schemas.microsoft.com/office/drawing/2014/main" id="{205C1BE9-734F-468F-80FE-7689A61FDC36}"/>
              </a:ext>
            </a:extLst>
          </p:cNvPr>
          <p:cNvPicPr>
            <a:picLocks noChangeAspect="1"/>
          </p:cNvPicPr>
          <p:nvPr/>
        </p:nvPicPr>
        <p:blipFill rotWithShape="1">
          <a:blip r:embed="rId3">
            <a:alphaModFix amt="35000"/>
          </a:blip>
          <a:srcRect r="1375"/>
          <a:stretch/>
        </p:blipFill>
        <p:spPr>
          <a:xfrm>
            <a:off x="-135041" y="0"/>
            <a:ext cx="12327041" cy="6858000"/>
          </a:xfrm>
          <a:prstGeom prst="rect">
            <a:avLst/>
          </a:prstGeom>
        </p:spPr>
      </p:pic>
      <p:pic>
        <p:nvPicPr>
          <p:cNvPr id="6" name="Afbeelding 5">
            <a:extLst>
              <a:ext uri="{FF2B5EF4-FFF2-40B4-BE49-F238E27FC236}">
                <a16:creationId xmlns:a16="http://schemas.microsoft.com/office/drawing/2014/main" id="{3CBC3DA4-2050-EEDE-92D5-4C3311DF0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627" y="3858400"/>
            <a:ext cx="3602743" cy="3602743"/>
          </a:xfrm>
          <a:prstGeom prst="rect">
            <a:avLst/>
          </a:prstGeom>
        </p:spPr>
      </p:pic>
      <p:pic>
        <p:nvPicPr>
          <p:cNvPr id="8" name="Afbeelding 7">
            <a:extLst>
              <a:ext uri="{FF2B5EF4-FFF2-40B4-BE49-F238E27FC236}">
                <a16:creationId xmlns:a16="http://schemas.microsoft.com/office/drawing/2014/main" id="{999CC0CA-9BB7-BE53-4146-BD520D27B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519" y="743338"/>
            <a:ext cx="4173097" cy="4173097"/>
          </a:xfrm>
          <a:prstGeom prst="rect">
            <a:avLst/>
          </a:prstGeom>
        </p:spPr>
      </p:pic>
      <p:sp>
        <p:nvSpPr>
          <p:cNvPr id="9" name="Tekstvak 8">
            <a:extLst>
              <a:ext uri="{FF2B5EF4-FFF2-40B4-BE49-F238E27FC236}">
                <a16:creationId xmlns:a16="http://schemas.microsoft.com/office/drawing/2014/main" id="{34FD9BE0-3F93-6541-3785-D5F012EBA6F3}"/>
              </a:ext>
            </a:extLst>
          </p:cNvPr>
          <p:cNvSpPr txBox="1"/>
          <p:nvPr/>
        </p:nvSpPr>
        <p:spPr>
          <a:xfrm>
            <a:off x="3254925" y="991960"/>
            <a:ext cx="5682149" cy="646331"/>
          </a:xfrm>
          <a:prstGeom prst="rect">
            <a:avLst/>
          </a:prstGeom>
          <a:noFill/>
        </p:spPr>
        <p:txBody>
          <a:bodyPr wrap="square" rtlCol="0">
            <a:spAutoFit/>
          </a:bodyPr>
          <a:lstStyle/>
          <a:p>
            <a:r>
              <a:rPr lang="nl-NL" sz="3600" b="1" dirty="0">
                <a:solidFill>
                  <a:schemeClr val="bg1"/>
                </a:solidFill>
                <a:latin typeface="Ink Free" panose="03080402000500000000" pitchFamily="66" charset="0"/>
              </a:rPr>
              <a:t>Handleiding VR Squad Game</a:t>
            </a:r>
          </a:p>
        </p:txBody>
      </p:sp>
    </p:spTree>
    <p:extLst>
      <p:ext uri="{BB962C8B-B14F-4D97-AF65-F5344CB8AC3E}">
        <p14:creationId xmlns:p14="http://schemas.microsoft.com/office/powerpoint/2010/main" val="178952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0EBEBE-C05F-027D-4F11-D04FB07E295F}"/>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5" name="Afbeelding 4">
            <a:extLst>
              <a:ext uri="{FF2B5EF4-FFF2-40B4-BE49-F238E27FC236}">
                <a16:creationId xmlns:a16="http://schemas.microsoft.com/office/drawing/2014/main" id="{7AFAD33F-0B5B-74D1-E507-01B5B77C0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pic>
        <p:nvPicPr>
          <p:cNvPr id="3" name="Afbeelding 2">
            <a:extLst>
              <a:ext uri="{FF2B5EF4-FFF2-40B4-BE49-F238E27FC236}">
                <a16:creationId xmlns:a16="http://schemas.microsoft.com/office/drawing/2014/main" id="{66FE2DFA-A9CF-DDAB-51C6-AB638777BE85}"/>
              </a:ext>
            </a:extLst>
          </p:cNvPr>
          <p:cNvPicPr>
            <a:picLocks noChangeAspect="1"/>
          </p:cNvPicPr>
          <p:nvPr/>
        </p:nvPicPr>
        <p:blipFill rotWithShape="1">
          <a:blip r:embed="rId4">
            <a:alphaModFix amt="37000"/>
          </a:blip>
          <a:srcRect t="24408"/>
          <a:stretch/>
        </p:blipFill>
        <p:spPr>
          <a:xfrm>
            <a:off x="0" y="0"/>
            <a:ext cx="12192000" cy="6858000"/>
          </a:xfrm>
          <a:prstGeom prst="rect">
            <a:avLst/>
          </a:prstGeom>
        </p:spPr>
      </p:pic>
      <p:sp>
        <p:nvSpPr>
          <p:cNvPr id="4" name="Tekstvak 3">
            <a:extLst>
              <a:ext uri="{FF2B5EF4-FFF2-40B4-BE49-F238E27FC236}">
                <a16:creationId xmlns:a16="http://schemas.microsoft.com/office/drawing/2014/main" id="{E6058B9A-8083-5EE7-9197-821268F1D1FF}"/>
              </a:ext>
            </a:extLst>
          </p:cNvPr>
          <p:cNvSpPr txBox="1"/>
          <p:nvPr/>
        </p:nvSpPr>
        <p:spPr>
          <a:xfrm>
            <a:off x="882665" y="720903"/>
            <a:ext cx="10690210" cy="2677656"/>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6: Bunker</a:t>
            </a:r>
            <a:br>
              <a:rPr lang="nl-NL" dirty="0">
                <a:solidFill>
                  <a:schemeClr val="bg1"/>
                </a:solidFill>
              </a:rPr>
            </a:br>
            <a:br>
              <a:rPr lang="nl-NL" dirty="0">
                <a:solidFill>
                  <a:schemeClr val="bg1"/>
                </a:solidFill>
              </a:rPr>
            </a:br>
            <a:r>
              <a:rPr lang="nl-NL" dirty="0">
                <a:solidFill>
                  <a:schemeClr val="bg1"/>
                </a:solidFill>
              </a:rPr>
              <a:t>Het doel van het level is om de juiste spreuk te vinden en vervolgens de delen van de spreuk bij het juiste symbool van de gespeelde levels te krijgen.</a:t>
            </a:r>
          </a:p>
          <a:p>
            <a:endParaRPr lang="nl-NL" dirty="0">
              <a:solidFill>
                <a:schemeClr val="bg1"/>
              </a:solidFill>
            </a:endParaRPr>
          </a:p>
          <a:p>
            <a:r>
              <a:rPr lang="nl-NL" dirty="0">
                <a:solidFill>
                  <a:schemeClr val="bg1"/>
                </a:solidFill>
              </a:rPr>
              <a:t>❖ VR speler op verschillende bedden teksten staan</a:t>
            </a:r>
          </a:p>
          <a:p>
            <a:r>
              <a:rPr lang="nl-NL" dirty="0">
                <a:solidFill>
                  <a:schemeClr val="bg1"/>
                </a:solidFill>
              </a:rPr>
              <a:t>❖ IRL zien delen van een spreuk en moeten hier een zin van maken. En de juiste delen van de zin bij de juiste level plaatsen door het plaatje op de website te volgen.</a:t>
            </a:r>
          </a:p>
          <a:p>
            <a:r>
              <a:rPr lang="nl-NL" dirty="0">
                <a:solidFill>
                  <a:schemeClr val="bg1"/>
                </a:solidFill>
              </a:rPr>
              <a:t>❖ IRL spelers moeten dit doorgeven aan de speler in VR.</a:t>
            </a:r>
          </a:p>
        </p:txBody>
      </p:sp>
    </p:spTree>
    <p:extLst>
      <p:ext uri="{BB962C8B-B14F-4D97-AF65-F5344CB8AC3E}">
        <p14:creationId xmlns:p14="http://schemas.microsoft.com/office/powerpoint/2010/main" val="258923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A4C33DE-D83B-154C-AE45-43FCBD7737C0}"/>
              </a:ext>
            </a:extLst>
          </p:cNvPr>
          <p:cNvPicPr>
            <a:picLocks noChangeAspect="1"/>
          </p:cNvPicPr>
          <p:nvPr/>
        </p:nvPicPr>
        <p:blipFill rotWithShape="1">
          <a:blip r:embed="rId2"/>
          <a:srcRect r="2667"/>
          <a:stretch/>
        </p:blipFill>
        <p:spPr>
          <a:xfrm>
            <a:off x="0" y="1"/>
            <a:ext cx="12192000" cy="6858000"/>
          </a:xfrm>
          <a:prstGeom prst="rect">
            <a:avLst/>
          </a:prstGeom>
        </p:spPr>
      </p:pic>
      <p:sp>
        <p:nvSpPr>
          <p:cNvPr id="7" name="Tekstvak 6">
            <a:extLst>
              <a:ext uri="{FF2B5EF4-FFF2-40B4-BE49-F238E27FC236}">
                <a16:creationId xmlns:a16="http://schemas.microsoft.com/office/drawing/2014/main" id="{1C4CC6B7-40C2-8CE9-69A8-D3B2B4E34BAB}"/>
              </a:ext>
            </a:extLst>
          </p:cNvPr>
          <p:cNvSpPr txBox="1"/>
          <p:nvPr/>
        </p:nvSpPr>
        <p:spPr>
          <a:xfrm>
            <a:off x="1026367" y="1095689"/>
            <a:ext cx="9116009" cy="3693319"/>
          </a:xfrm>
          <a:prstGeom prst="rect">
            <a:avLst/>
          </a:prstGeom>
          <a:noFill/>
        </p:spPr>
        <p:txBody>
          <a:bodyPr wrap="square">
            <a:spAutoFit/>
          </a:bodyPr>
          <a:lstStyle/>
          <a:p>
            <a:r>
              <a:rPr lang="nl-NL" b="1" dirty="0">
                <a:solidFill>
                  <a:schemeClr val="bg1"/>
                </a:solidFill>
              </a:rPr>
              <a:t>Introductie:</a:t>
            </a:r>
          </a:p>
          <a:p>
            <a:endParaRPr lang="nl-NL" dirty="0">
              <a:solidFill>
                <a:schemeClr val="bg1"/>
              </a:solidFill>
            </a:endParaRPr>
          </a:p>
          <a:p>
            <a:r>
              <a:rPr lang="nl-NL" dirty="0">
                <a:solidFill>
                  <a:schemeClr val="bg1"/>
                </a:solidFill>
              </a:rPr>
              <a:t>Een groep spelers schrijft zich in voor Squad Game om samen te strijden voor een hoge som prijzengeld. Het team moet alles riskeren in een bloedstollende serie spellen. </a:t>
            </a:r>
          </a:p>
          <a:p>
            <a:r>
              <a:rPr lang="nl-NL" dirty="0">
                <a:solidFill>
                  <a:schemeClr val="bg1"/>
                </a:solidFill>
              </a:rPr>
              <a:t>Gaat het ze lukken om als rijkste team te ontsnappen?</a:t>
            </a:r>
          </a:p>
          <a:p>
            <a:endParaRPr lang="nl-NL" dirty="0">
              <a:solidFill>
                <a:schemeClr val="bg1"/>
              </a:solidFill>
            </a:endParaRPr>
          </a:p>
          <a:p>
            <a:r>
              <a:rPr lang="nl-NL" b="1" dirty="0">
                <a:solidFill>
                  <a:schemeClr val="bg1"/>
                </a:solidFill>
              </a:rPr>
              <a:t>Setup</a:t>
            </a:r>
          </a:p>
          <a:p>
            <a:endParaRPr lang="nl-NL" b="1" dirty="0">
              <a:solidFill>
                <a:schemeClr val="bg1"/>
              </a:solidFill>
            </a:endParaRPr>
          </a:p>
          <a:p>
            <a:r>
              <a:rPr lang="nl-NL" dirty="0">
                <a:solidFill>
                  <a:schemeClr val="bg1"/>
                </a:solidFill>
              </a:rPr>
              <a:t>❖ Spelers verzamelen zich</a:t>
            </a:r>
          </a:p>
          <a:p>
            <a:r>
              <a:rPr lang="nl-NL" dirty="0">
                <a:solidFill>
                  <a:schemeClr val="bg1"/>
                </a:solidFill>
              </a:rPr>
              <a:t>❖ Host geeft VR uitleg</a:t>
            </a:r>
          </a:p>
          <a:p>
            <a:r>
              <a:rPr lang="nl-NL" dirty="0">
                <a:solidFill>
                  <a:schemeClr val="bg1"/>
                </a:solidFill>
              </a:rPr>
              <a:t>❖ Het spel begint</a:t>
            </a:r>
          </a:p>
          <a:p>
            <a:r>
              <a:rPr lang="nl-NL" dirty="0">
                <a:solidFill>
                  <a:schemeClr val="bg1"/>
                </a:solidFill>
              </a:rPr>
              <a:t>❖ Duur: circa 80/90 minuten </a:t>
            </a:r>
          </a:p>
          <a:p>
            <a:r>
              <a:rPr lang="nl-NL" dirty="0">
                <a:solidFill>
                  <a:schemeClr val="bg1"/>
                </a:solidFill>
              </a:rPr>
              <a:t>❖ Score: Elk team krijgt zijn score aan het eind te zien en moet deze doorgeven aan de host</a:t>
            </a:r>
          </a:p>
        </p:txBody>
      </p:sp>
      <p:pic>
        <p:nvPicPr>
          <p:cNvPr id="8" name="Afbeelding 7">
            <a:extLst>
              <a:ext uri="{FF2B5EF4-FFF2-40B4-BE49-F238E27FC236}">
                <a16:creationId xmlns:a16="http://schemas.microsoft.com/office/drawing/2014/main" id="{80A9E468-3237-805E-7F2F-3696FDB3F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spTree>
    <p:extLst>
      <p:ext uri="{BB962C8B-B14F-4D97-AF65-F5344CB8AC3E}">
        <p14:creationId xmlns:p14="http://schemas.microsoft.com/office/powerpoint/2010/main" val="19049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CA20FB-DE62-95D8-562E-BF54249693AD}"/>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6" name="Afbeelding 5">
            <a:extLst>
              <a:ext uri="{FF2B5EF4-FFF2-40B4-BE49-F238E27FC236}">
                <a16:creationId xmlns:a16="http://schemas.microsoft.com/office/drawing/2014/main" id="{E9557F6C-17B7-7B77-D78B-DE8F86896E2A}"/>
              </a:ext>
            </a:extLst>
          </p:cNvPr>
          <p:cNvPicPr>
            <a:picLocks noChangeAspect="1"/>
          </p:cNvPicPr>
          <p:nvPr/>
        </p:nvPicPr>
        <p:blipFill rotWithShape="1">
          <a:blip r:embed="rId3">
            <a:alphaModFix amt="17000"/>
          </a:blip>
          <a:srcRect t="19"/>
          <a:stretch/>
        </p:blipFill>
        <p:spPr>
          <a:xfrm>
            <a:off x="20" y="1282"/>
            <a:ext cx="12191980" cy="6856718"/>
          </a:xfrm>
          <a:prstGeom prst="rect">
            <a:avLst/>
          </a:prstGeom>
        </p:spPr>
      </p:pic>
      <p:pic>
        <p:nvPicPr>
          <p:cNvPr id="3" name="Afbeelding 2">
            <a:extLst>
              <a:ext uri="{FF2B5EF4-FFF2-40B4-BE49-F238E27FC236}">
                <a16:creationId xmlns:a16="http://schemas.microsoft.com/office/drawing/2014/main" id="{7C85C08D-35B6-5762-73CB-E7F49D3F0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sp>
        <p:nvSpPr>
          <p:cNvPr id="5" name="Tekstvak 4">
            <a:extLst>
              <a:ext uri="{FF2B5EF4-FFF2-40B4-BE49-F238E27FC236}">
                <a16:creationId xmlns:a16="http://schemas.microsoft.com/office/drawing/2014/main" id="{54B09A17-F2EB-550D-BB6C-830D693E797E}"/>
              </a:ext>
            </a:extLst>
          </p:cNvPr>
          <p:cNvSpPr txBox="1"/>
          <p:nvPr/>
        </p:nvSpPr>
        <p:spPr>
          <a:xfrm>
            <a:off x="537433" y="897296"/>
            <a:ext cx="11125832" cy="2308324"/>
          </a:xfrm>
          <a:prstGeom prst="rect">
            <a:avLst/>
          </a:prstGeom>
          <a:noFill/>
        </p:spPr>
        <p:txBody>
          <a:bodyPr wrap="square">
            <a:spAutoFit/>
          </a:bodyPr>
          <a:lstStyle/>
          <a:p>
            <a:r>
              <a:rPr lang="nl-NL" dirty="0">
                <a:solidFill>
                  <a:schemeClr val="bg1"/>
                </a:solidFill>
              </a:rPr>
              <a:t>LEVEL 1: METROSTATION</a:t>
            </a:r>
          </a:p>
          <a:p>
            <a:endParaRPr lang="nl-NL" dirty="0">
              <a:solidFill>
                <a:schemeClr val="bg1"/>
              </a:solidFill>
            </a:endParaRPr>
          </a:p>
          <a:p>
            <a:r>
              <a:rPr lang="nl-NL" dirty="0">
                <a:solidFill>
                  <a:schemeClr val="bg1"/>
                </a:solidFill>
              </a:rPr>
              <a:t>De speler in VR vindt het visite kaartje op de grond met de verwijzing naar de website </a:t>
            </a:r>
            <a:r>
              <a:rPr lang="nl-NL" dirty="0">
                <a:solidFill>
                  <a:schemeClr val="bg1"/>
                </a:solidFill>
                <a:hlinkClick r:id="rId5"/>
              </a:rPr>
              <a:t>www.vrsquadgame.com</a:t>
            </a:r>
            <a:r>
              <a:rPr lang="nl-NL" dirty="0">
                <a:solidFill>
                  <a:schemeClr val="bg1"/>
                </a:solidFill>
              </a:rPr>
              <a:t> . De spelers niet in VR dienen op hun telefoon naar deze website te gaan. Hier zullen ook vragen gesteld worden en zijn props die je nodig hebt om de puzzels op te lossen.</a:t>
            </a:r>
          </a:p>
          <a:p>
            <a:endParaRPr lang="nl-NL" dirty="0">
              <a:solidFill>
                <a:schemeClr val="bg1"/>
              </a:solidFill>
            </a:endParaRPr>
          </a:p>
          <a:p>
            <a:r>
              <a:rPr lang="nl-NL" dirty="0">
                <a:solidFill>
                  <a:schemeClr val="bg1"/>
                </a:solidFill>
              </a:rPr>
              <a:t>Achter in het metrostation staat de metro kaart. Hier staat de locatie van Squad game op: </a:t>
            </a:r>
            <a:r>
              <a:rPr lang="nl-NL" b="1" i="0" dirty="0">
                <a:solidFill>
                  <a:srgbClr val="FFFFFF"/>
                </a:solidFill>
                <a:effectLst/>
                <a:latin typeface="Inter"/>
              </a:rPr>
              <a:t>Seongabdo</a:t>
            </a:r>
          </a:p>
          <a:p>
            <a:r>
              <a:rPr lang="nl-NL" dirty="0">
                <a:solidFill>
                  <a:srgbClr val="FFFFFF"/>
                </a:solidFill>
                <a:latin typeface="Inter"/>
              </a:rPr>
              <a:t>Na een aantal seconden komt de Metro binnen en kan de speler in VR Squad Game betreden.</a:t>
            </a:r>
            <a:r>
              <a:rPr lang="nl-NL" dirty="0">
                <a:solidFill>
                  <a:schemeClr val="bg1"/>
                </a:solidFill>
              </a:rPr>
              <a:t> </a:t>
            </a:r>
          </a:p>
        </p:txBody>
      </p:sp>
    </p:spTree>
    <p:extLst>
      <p:ext uri="{BB962C8B-B14F-4D97-AF65-F5344CB8AC3E}">
        <p14:creationId xmlns:p14="http://schemas.microsoft.com/office/powerpoint/2010/main" val="285556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CA20FB-DE62-95D8-562E-BF54249693AD}"/>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5" name="Afbeelding 4">
            <a:extLst>
              <a:ext uri="{FF2B5EF4-FFF2-40B4-BE49-F238E27FC236}">
                <a16:creationId xmlns:a16="http://schemas.microsoft.com/office/drawing/2014/main" id="{238E4202-8085-EF2B-956B-020E791090BD}"/>
              </a:ext>
            </a:extLst>
          </p:cNvPr>
          <p:cNvPicPr>
            <a:picLocks noChangeAspect="1"/>
          </p:cNvPicPr>
          <p:nvPr/>
        </p:nvPicPr>
        <p:blipFill rotWithShape="1">
          <a:blip r:embed="rId3">
            <a:alphaModFix amt="49000"/>
          </a:blip>
          <a:srcRect l="9491" r="2408"/>
          <a:stretch/>
        </p:blipFill>
        <p:spPr>
          <a:xfrm>
            <a:off x="0" y="0"/>
            <a:ext cx="12192000" cy="6867525"/>
          </a:xfrm>
          <a:prstGeom prst="rect">
            <a:avLst/>
          </a:prstGeom>
        </p:spPr>
      </p:pic>
      <p:pic>
        <p:nvPicPr>
          <p:cNvPr id="3" name="Afbeelding 2">
            <a:extLst>
              <a:ext uri="{FF2B5EF4-FFF2-40B4-BE49-F238E27FC236}">
                <a16:creationId xmlns:a16="http://schemas.microsoft.com/office/drawing/2014/main" id="{7C85C08D-35B6-5762-73CB-E7F49D3F0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sp>
        <p:nvSpPr>
          <p:cNvPr id="4" name="Tekstvak 3">
            <a:extLst>
              <a:ext uri="{FF2B5EF4-FFF2-40B4-BE49-F238E27FC236}">
                <a16:creationId xmlns:a16="http://schemas.microsoft.com/office/drawing/2014/main" id="{843598B8-31C5-FC70-031A-03267324AAB1}"/>
              </a:ext>
            </a:extLst>
          </p:cNvPr>
          <p:cNvSpPr txBox="1"/>
          <p:nvPr/>
        </p:nvSpPr>
        <p:spPr>
          <a:xfrm>
            <a:off x="537433" y="897296"/>
            <a:ext cx="11125832" cy="2585323"/>
          </a:xfrm>
          <a:prstGeom prst="rect">
            <a:avLst/>
          </a:prstGeom>
          <a:noFill/>
        </p:spPr>
        <p:txBody>
          <a:bodyPr wrap="square">
            <a:spAutoFit/>
          </a:bodyPr>
          <a:lstStyle/>
          <a:p>
            <a:r>
              <a:rPr lang="nl-NL" b="1" dirty="0">
                <a:solidFill>
                  <a:schemeClr val="bg1"/>
                </a:solidFill>
              </a:rPr>
              <a:t>De HUB: Het Trappenhuis</a:t>
            </a:r>
          </a:p>
          <a:p>
            <a:endParaRPr lang="nl-NL" dirty="0">
              <a:solidFill>
                <a:schemeClr val="bg1"/>
              </a:solidFill>
            </a:endParaRPr>
          </a:p>
          <a:p>
            <a:r>
              <a:rPr lang="nl-NL" dirty="0">
                <a:solidFill>
                  <a:schemeClr val="bg1"/>
                </a:solidFill>
              </a:rPr>
              <a:t>De HUB is de algemene ruimte tussen de levels in. Na elk level komt de speler in VR in deze ruimte terecht. Op dit moment dient de speler in VR de VR bril over te dragen aan de volgende speler.</a:t>
            </a:r>
          </a:p>
          <a:p>
            <a:endParaRPr lang="nl-NL" dirty="0">
              <a:solidFill>
                <a:schemeClr val="bg1"/>
              </a:solidFill>
            </a:endParaRPr>
          </a:p>
          <a:p>
            <a:r>
              <a:rPr lang="nl-NL" dirty="0">
                <a:solidFill>
                  <a:schemeClr val="bg1"/>
                </a:solidFill>
              </a:rPr>
              <a:t>Om een volgende level te kunnen openen dient de speler in VR een code bij de betreffende deur in te voeren. Deze code verkrijgen ze door een antwoord op de website (</a:t>
            </a:r>
            <a:r>
              <a:rPr lang="nl-NL" dirty="0">
                <a:solidFill>
                  <a:schemeClr val="bg1"/>
                </a:solidFill>
                <a:hlinkClick r:id="rId5"/>
              </a:rPr>
              <a:t>www.vrsquadgame.com</a:t>
            </a:r>
            <a:r>
              <a:rPr lang="nl-NL" dirty="0">
                <a:solidFill>
                  <a:schemeClr val="bg1"/>
                </a:solidFill>
              </a:rPr>
              <a:t>) in te vullen. Bij een goed antwoord op de website krijg je een andere code dan bij een slecht antwoord. Goede antwoorden geven plus punten en een fout antwoord een vermindering in punten.</a:t>
            </a:r>
          </a:p>
        </p:txBody>
      </p:sp>
    </p:spTree>
    <p:extLst>
      <p:ext uri="{BB962C8B-B14F-4D97-AF65-F5344CB8AC3E}">
        <p14:creationId xmlns:p14="http://schemas.microsoft.com/office/powerpoint/2010/main" val="56918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CA20FB-DE62-95D8-562E-BF54249693AD}"/>
              </a:ext>
            </a:extLst>
          </p:cNvPr>
          <p:cNvPicPr>
            <a:picLocks noChangeAspect="1"/>
          </p:cNvPicPr>
          <p:nvPr/>
        </p:nvPicPr>
        <p:blipFill rotWithShape="1">
          <a:blip r:embed="rId2">
            <a:alphaModFix/>
          </a:blip>
          <a:srcRect r="2667"/>
          <a:stretch/>
        </p:blipFill>
        <p:spPr>
          <a:xfrm>
            <a:off x="0" y="1"/>
            <a:ext cx="12192000" cy="6858000"/>
          </a:xfrm>
          <a:prstGeom prst="rect">
            <a:avLst/>
          </a:prstGeom>
        </p:spPr>
      </p:pic>
      <p:pic>
        <p:nvPicPr>
          <p:cNvPr id="6" name="Afbeelding 5">
            <a:extLst>
              <a:ext uri="{FF2B5EF4-FFF2-40B4-BE49-F238E27FC236}">
                <a16:creationId xmlns:a16="http://schemas.microsoft.com/office/drawing/2014/main" id="{5154F51B-1B7E-3CCA-CBFD-12B0ECE98983}"/>
              </a:ext>
            </a:extLst>
          </p:cNvPr>
          <p:cNvPicPr>
            <a:picLocks noChangeAspect="1"/>
          </p:cNvPicPr>
          <p:nvPr/>
        </p:nvPicPr>
        <p:blipFill rotWithShape="1">
          <a:blip r:embed="rId3">
            <a:alphaModFix amt="14000"/>
          </a:blip>
          <a:srcRect r="1375"/>
          <a:stretch/>
        </p:blipFill>
        <p:spPr>
          <a:xfrm>
            <a:off x="-135041" y="0"/>
            <a:ext cx="12327041" cy="6858000"/>
          </a:xfrm>
          <a:prstGeom prst="rect">
            <a:avLst/>
          </a:prstGeom>
        </p:spPr>
      </p:pic>
      <p:pic>
        <p:nvPicPr>
          <p:cNvPr id="3" name="Afbeelding 2">
            <a:extLst>
              <a:ext uri="{FF2B5EF4-FFF2-40B4-BE49-F238E27FC236}">
                <a16:creationId xmlns:a16="http://schemas.microsoft.com/office/drawing/2014/main" id="{7C85C08D-35B6-5762-73CB-E7F49D3F0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sp>
        <p:nvSpPr>
          <p:cNvPr id="5" name="Tekstvak 4">
            <a:extLst>
              <a:ext uri="{FF2B5EF4-FFF2-40B4-BE49-F238E27FC236}">
                <a16:creationId xmlns:a16="http://schemas.microsoft.com/office/drawing/2014/main" id="{122384F2-046A-74ED-C4D8-6E6F376923AC}"/>
              </a:ext>
            </a:extLst>
          </p:cNvPr>
          <p:cNvSpPr txBox="1"/>
          <p:nvPr/>
        </p:nvSpPr>
        <p:spPr>
          <a:xfrm>
            <a:off x="882665" y="720903"/>
            <a:ext cx="9259711" cy="2677656"/>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1: RED LIGHT GREEN LIGHT </a:t>
            </a:r>
          </a:p>
          <a:p>
            <a:br>
              <a:rPr lang="nl-NL" dirty="0">
                <a:solidFill>
                  <a:schemeClr val="bg1"/>
                </a:solidFill>
              </a:rPr>
            </a:br>
            <a:br>
              <a:rPr lang="nl-NL" dirty="0">
                <a:solidFill>
                  <a:schemeClr val="bg1"/>
                </a:solidFill>
              </a:rPr>
            </a:br>
            <a:r>
              <a:rPr lang="nl-NL" dirty="0">
                <a:solidFill>
                  <a:schemeClr val="bg1"/>
                </a:solidFill>
              </a:rPr>
              <a:t>❖ VR: speler ziet verschillende voetstappen met een symbool </a:t>
            </a:r>
          </a:p>
          <a:p>
            <a:r>
              <a:rPr lang="nl-NL" dirty="0">
                <a:solidFill>
                  <a:schemeClr val="bg1"/>
                </a:solidFill>
              </a:rPr>
              <a:t>❖ De voetstappen in VR matchen met de symbolen op de </a:t>
            </a:r>
            <a:r>
              <a:rPr lang="nl-NL" dirty="0" err="1">
                <a:solidFill>
                  <a:schemeClr val="bg1"/>
                </a:solidFill>
              </a:rPr>
              <a:t>props</a:t>
            </a:r>
            <a:r>
              <a:rPr lang="nl-NL" dirty="0">
                <a:solidFill>
                  <a:schemeClr val="bg1"/>
                </a:solidFill>
              </a:rPr>
              <a:t> </a:t>
            </a:r>
          </a:p>
          <a:p>
            <a:r>
              <a:rPr lang="nl-NL" dirty="0">
                <a:solidFill>
                  <a:schemeClr val="bg1"/>
                </a:solidFill>
              </a:rPr>
              <a:t>❖ Een van de </a:t>
            </a:r>
            <a:r>
              <a:rPr lang="nl-NL" dirty="0" err="1">
                <a:solidFill>
                  <a:schemeClr val="bg1"/>
                </a:solidFill>
              </a:rPr>
              <a:t>props</a:t>
            </a:r>
            <a:r>
              <a:rPr lang="nl-NL" dirty="0">
                <a:solidFill>
                  <a:schemeClr val="bg1"/>
                </a:solidFill>
              </a:rPr>
              <a:t> heeft drankflessen met rode vinkjes hierboven die de juiste fles aangeven </a:t>
            </a:r>
          </a:p>
          <a:p>
            <a:r>
              <a:rPr lang="nl-NL" dirty="0">
                <a:solidFill>
                  <a:schemeClr val="bg1"/>
                </a:solidFill>
              </a:rPr>
              <a:t>❖ In VR dien je de juiste flessen te selecteren om naar de overkant te komen</a:t>
            </a:r>
          </a:p>
          <a:p>
            <a:r>
              <a:rPr lang="nl-NL" dirty="0">
                <a:solidFill>
                  <a:schemeClr val="bg1"/>
                </a:solidFill>
              </a:rPr>
              <a:t>❖ Elke keer dat Baby omdraait bekijkt hij je keuze, indien verkeerde fles word je neergeschoten en moet je het level opnieuw spelen.</a:t>
            </a:r>
          </a:p>
        </p:txBody>
      </p:sp>
    </p:spTree>
    <p:extLst>
      <p:ext uri="{BB962C8B-B14F-4D97-AF65-F5344CB8AC3E}">
        <p14:creationId xmlns:p14="http://schemas.microsoft.com/office/powerpoint/2010/main" val="4970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05CC9-51A5-D951-B7FA-EB725FFC829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4EB1688-5AA2-A048-B77B-F70FE41DA089}"/>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B34C64E1-931E-88C3-3B3D-5A97DC3ADB4A}"/>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F7D9B511-210C-CBD9-FC2B-585866FF8103}"/>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6" name="Afbeelding 5">
            <a:extLst>
              <a:ext uri="{FF2B5EF4-FFF2-40B4-BE49-F238E27FC236}">
                <a16:creationId xmlns:a16="http://schemas.microsoft.com/office/drawing/2014/main" id="{EE97C793-D7AD-4C0E-7CAE-2EDECDB9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pic>
        <p:nvPicPr>
          <p:cNvPr id="7" name="Afbeelding 6">
            <a:extLst>
              <a:ext uri="{FF2B5EF4-FFF2-40B4-BE49-F238E27FC236}">
                <a16:creationId xmlns:a16="http://schemas.microsoft.com/office/drawing/2014/main" id="{C475F42C-188E-49A2-799F-3B146B1CE5E6}"/>
              </a:ext>
            </a:extLst>
          </p:cNvPr>
          <p:cNvPicPr>
            <a:picLocks noChangeAspect="1"/>
          </p:cNvPicPr>
          <p:nvPr/>
        </p:nvPicPr>
        <p:blipFill rotWithShape="1">
          <a:blip r:embed="rId4">
            <a:alphaModFix amt="27000"/>
          </a:blip>
          <a:srcRect t="1061"/>
          <a:stretch/>
        </p:blipFill>
        <p:spPr>
          <a:xfrm>
            <a:off x="0" y="-1"/>
            <a:ext cx="12192000" cy="6857999"/>
          </a:xfrm>
          <a:prstGeom prst="rect">
            <a:avLst/>
          </a:prstGeom>
        </p:spPr>
      </p:pic>
      <p:sp>
        <p:nvSpPr>
          <p:cNvPr id="8" name="Tekstvak 7">
            <a:extLst>
              <a:ext uri="{FF2B5EF4-FFF2-40B4-BE49-F238E27FC236}">
                <a16:creationId xmlns:a16="http://schemas.microsoft.com/office/drawing/2014/main" id="{2426431F-BE0F-E866-DBCA-8F2AAE9FB8C0}"/>
              </a:ext>
            </a:extLst>
          </p:cNvPr>
          <p:cNvSpPr txBox="1"/>
          <p:nvPr/>
        </p:nvSpPr>
        <p:spPr>
          <a:xfrm>
            <a:off x="882665" y="720903"/>
            <a:ext cx="8039945" cy="4339650"/>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2: Cookie</a:t>
            </a:r>
          </a:p>
          <a:p>
            <a:br>
              <a:rPr lang="nl-NL" dirty="0">
                <a:solidFill>
                  <a:schemeClr val="bg1"/>
                </a:solidFill>
              </a:rPr>
            </a:br>
            <a:br>
              <a:rPr lang="nl-NL" dirty="0">
                <a:solidFill>
                  <a:schemeClr val="bg1"/>
                </a:solidFill>
              </a:rPr>
            </a:br>
            <a:r>
              <a:rPr lang="nl-NL" dirty="0">
                <a:solidFill>
                  <a:schemeClr val="bg1"/>
                </a:solidFill>
              </a:rPr>
              <a:t>VR speler selecteert een vorm en krijgt opdracht koekjes te vinden en vorm heel </a:t>
            </a:r>
          </a:p>
          <a:p>
            <a:r>
              <a:rPr lang="nl-NL" dirty="0">
                <a:solidFill>
                  <a:schemeClr val="bg1"/>
                </a:solidFill>
              </a:rPr>
              <a:t>te houden</a:t>
            </a:r>
          </a:p>
          <a:p>
            <a:endParaRPr lang="nl-NL" dirty="0">
              <a:solidFill>
                <a:schemeClr val="bg1"/>
              </a:solidFill>
            </a:endParaRPr>
          </a:p>
          <a:p>
            <a:r>
              <a:rPr lang="nl-NL" dirty="0">
                <a:solidFill>
                  <a:schemeClr val="bg1"/>
                </a:solidFill>
              </a:rPr>
              <a:t>❖ VR speler moet op zoek naar alle 4 de koekjes bij het juiste toestel en moet deze </a:t>
            </a:r>
          </a:p>
          <a:p>
            <a:r>
              <a:rPr lang="nl-NL" dirty="0">
                <a:solidFill>
                  <a:schemeClr val="bg1"/>
                </a:solidFill>
              </a:rPr>
              <a:t>opgraven en vervolgens de 3 barsten breken in de juiste volgorde anders </a:t>
            </a:r>
          </a:p>
          <a:p>
            <a:r>
              <a:rPr lang="nl-NL" dirty="0">
                <a:solidFill>
                  <a:schemeClr val="bg1"/>
                </a:solidFill>
              </a:rPr>
              <a:t>breekt het hele koekje en verlies je punten.</a:t>
            </a:r>
          </a:p>
          <a:p>
            <a:r>
              <a:rPr lang="nl-NL" dirty="0">
                <a:solidFill>
                  <a:schemeClr val="bg1"/>
                </a:solidFill>
              </a:rPr>
              <a:t>❖ IRL spelers helpen VR speler door </a:t>
            </a:r>
            <a:r>
              <a:rPr lang="nl-NL" dirty="0" err="1">
                <a:solidFill>
                  <a:schemeClr val="bg1"/>
                </a:solidFill>
              </a:rPr>
              <a:t>compas</a:t>
            </a:r>
            <a:r>
              <a:rPr lang="nl-NL" dirty="0">
                <a:solidFill>
                  <a:schemeClr val="bg1"/>
                </a:solidFill>
              </a:rPr>
              <a:t> puzzels af te maken met </a:t>
            </a:r>
          </a:p>
          <a:p>
            <a:r>
              <a:rPr lang="nl-NL" dirty="0">
                <a:solidFill>
                  <a:schemeClr val="bg1"/>
                </a:solidFill>
              </a:rPr>
              <a:t>behulp van paper tool sleutels en zo te ontdekken welke vorm waar ligt </a:t>
            </a:r>
          </a:p>
          <a:p>
            <a:r>
              <a:rPr lang="nl-NL" dirty="0">
                <a:solidFill>
                  <a:schemeClr val="bg1"/>
                </a:solidFill>
              </a:rPr>
              <a:t>begraven</a:t>
            </a:r>
          </a:p>
          <a:p>
            <a:r>
              <a:rPr lang="nl-NL" dirty="0">
                <a:solidFill>
                  <a:schemeClr val="bg1"/>
                </a:solidFill>
              </a:rPr>
              <a:t>❖ VR speler moet breuklijntjes overtrekken zodat de drie </a:t>
            </a:r>
          </a:p>
          <a:p>
            <a:r>
              <a:rPr lang="nl-NL" dirty="0">
                <a:solidFill>
                  <a:schemeClr val="bg1"/>
                </a:solidFill>
              </a:rPr>
              <a:t>stukken er in de juiste volgorde uit vallen</a:t>
            </a:r>
          </a:p>
          <a:p>
            <a:r>
              <a:rPr lang="nl-NL" dirty="0">
                <a:solidFill>
                  <a:schemeClr val="bg1"/>
                </a:solidFill>
              </a:rPr>
              <a:t>(er is een </a:t>
            </a:r>
            <a:r>
              <a:rPr lang="nl-NL" dirty="0" err="1">
                <a:solidFill>
                  <a:schemeClr val="bg1"/>
                </a:solidFill>
              </a:rPr>
              <a:t>compas</a:t>
            </a:r>
            <a:r>
              <a:rPr lang="nl-NL" dirty="0">
                <a:solidFill>
                  <a:schemeClr val="bg1"/>
                </a:solidFill>
              </a:rPr>
              <a:t> per speeltoestel en 4 sleutels)</a:t>
            </a:r>
          </a:p>
        </p:txBody>
      </p:sp>
    </p:spTree>
    <p:extLst>
      <p:ext uri="{BB962C8B-B14F-4D97-AF65-F5344CB8AC3E}">
        <p14:creationId xmlns:p14="http://schemas.microsoft.com/office/powerpoint/2010/main" val="291274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9E9F4C3-65DD-34BC-26FD-0BBF556BAF51}"/>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4" name="Afbeelding 3">
            <a:extLst>
              <a:ext uri="{FF2B5EF4-FFF2-40B4-BE49-F238E27FC236}">
                <a16:creationId xmlns:a16="http://schemas.microsoft.com/office/drawing/2014/main" id="{B628AB73-3C2F-BD85-2023-9AF9E490A7FA}"/>
              </a:ext>
            </a:extLst>
          </p:cNvPr>
          <p:cNvPicPr>
            <a:picLocks noChangeAspect="1"/>
          </p:cNvPicPr>
          <p:nvPr/>
        </p:nvPicPr>
        <p:blipFill rotWithShape="1">
          <a:blip r:embed="rId3">
            <a:alphaModFix amt="36000"/>
          </a:blip>
          <a:srcRect t="6409"/>
          <a:stretch/>
        </p:blipFill>
        <p:spPr>
          <a:xfrm>
            <a:off x="-1" y="0"/>
            <a:ext cx="12191999" cy="6858000"/>
          </a:xfrm>
          <a:prstGeom prst="rect">
            <a:avLst/>
          </a:prstGeom>
        </p:spPr>
      </p:pic>
      <p:pic>
        <p:nvPicPr>
          <p:cNvPr id="3" name="Afbeelding 2">
            <a:extLst>
              <a:ext uri="{FF2B5EF4-FFF2-40B4-BE49-F238E27FC236}">
                <a16:creationId xmlns:a16="http://schemas.microsoft.com/office/drawing/2014/main" id="{B14B11FE-A0EE-6CE3-9E3C-4285F5CC8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sp>
        <p:nvSpPr>
          <p:cNvPr id="5" name="Tekstvak 4">
            <a:extLst>
              <a:ext uri="{FF2B5EF4-FFF2-40B4-BE49-F238E27FC236}">
                <a16:creationId xmlns:a16="http://schemas.microsoft.com/office/drawing/2014/main" id="{9E42360C-9B1B-86CF-517E-A090355CC52B}"/>
              </a:ext>
            </a:extLst>
          </p:cNvPr>
          <p:cNvSpPr txBox="1"/>
          <p:nvPr/>
        </p:nvSpPr>
        <p:spPr>
          <a:xfrm>
            <a:off x="882665" y="720903"/>
            <a:ext cx="9509110" cy="3785652"/>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3: Tug of war</a:t>
            </a:r>
          </a:p>
          <a:p>
            <a:br>
              <a:rPr lang="nl-NL" dirty="0">
                <a:solidFill>
                  <a:schemeClr val="bg1"/>
                </a:solidFill>
              </a:rPr>
            </a:br>
            <a:br>
              <a:rPr lang="nl-NL" dirty="0">
                <a:solidFill>
                  <a:schemeClr val="bg1"/>
                </a:solidFill>
              </a:rPr>
            </a:br>
            <a:r>
              <a:rPr lang="nl-NL" dirty="0">
                <a:solidFill>
                  <a:schemeClr val="bg1"/>
                </a:solidFill>
              </a:rPr>
              <a:t> De VR speler moet de sterkste schakel van de vijanden vinden en uitschakelen</a:t>
            </a:r>
          </a:p>
          <a:p>
            <a:endParaRPr lang="nl-NL" dirty="0">
              <a:solidFill>
                <a:schemeClr val="bg1"/>
              </a:solidFill>
            </a:endParaRPr>
          </a:p>
          <a:p>
            <a:r>
              <a:rPr lang="nl-NL" dirty="0">
                <a:solidFill>
                  <a:schemeClr val="bg1"/>
                </a:solidFill>
              </a:rPr>
              <a:t>❖ Speler in VR moet de tegenstander in lijn 4 selecteren</a:t>
            </a:r>
          </a:p>
          <a:p>
            <a:r>
              <a:rPr lang="nl-NL" dirty="0">
                <a:solidFill>
                  <a:schemeClr val="bg1"/>
                </a:solidFill>
              </a:rPr>
              <a:t>❖ Speler in VR kan tegenstanders bekijken en vindt daar informatie per speler</a:t>
            </a:r>
          </a:p>
          <a:p>
            <a:r>
              <a:rPr lang="nl-NL" dirty="0">
                <a:solidFill>
                  <a:schemeClr val="bg1"/>
                </a:solidFill>
              </a:rPr>
              <a:t>❖ IRL hebben </a:t>
            </a:r>
            <a:r>
              <a:rPr lang="nl-NL" dirty="0" err="1">
                <a:solidFill>
                  <a:schemeClr val="bg1"/>
                </a:solidFill>
              </a:rPr>
              <a:t>props</a:t>
            </a:r>
            <a:r>
              <a:rPr lang="nl-NL" dirty="0">
                <a:solidFill>
                  <a:schemeClr val="bg1"/>
                </a:solidFill>
              </a:rPr>
              <a:t> waar ook info per speler op staan. Op deze manier kunnen ze de ontbrekende informatie per speler berekenen</a:t>
            </a:r>
          </a:p>
          <a:p>
            <a:r>
              <a:rPr lang="nl-NL" dirty="0">
                <a:solidFill>
                  <a:schemeClr val="bg1"/>
                </a:solidFill>
              </a:rPr>
              <a:t>❖ IRL hebben ook via de website (</a:t>
            </a:r>
            <a:r>
              <a:rPr lang="nl-NL" dirty="0">
                <a:solidFill>
                  <a:schemeClr val="bg1"/>
                </a:solidFill>
                <a:hlinkClick r:id="rId5"/>
              </a:rPr>
              <a:t>www.vrsqaudgame.com</a:t>
            </a:r>
            <a:r>
              <a:rPr lang="nl-NL" dirty="0">
                <a:solidFill>
                  <a:schemeClr val="bg1"/>
                </a:solidFill>
              </a:rPr>
              <a:t>) een document waarop staat welke spelers </a:t>
            </a:r>
            <a:r>
              <a:rPr lang="nl-NL" dirty="0" err="1">
                <a:solidFill>
                  <a:schemeClr val="bg1"/>
                </a:solidFill>
              </a:rPr>
              <a:t>geelimineerd</a:t>
            </a:r>
            <a:r>
              <a:rPr lang="nl-NL" dirty="0">
                <a:solidFill>
                  <a:schemeClr val="bg1"/>
                </a:solidFill>
              </a:rPr>
              <a:t> moeten worden</a:t>
            </a:r>
          </a:p>
          <a:p>
            <a:r>
              <a:rPr lang="nl-NL" dirty="0">
                <a:solidFill>
                  <a:schemeClr val="bg1"/>
                </a:solidFill>
              </a:rPr>
              <a:t>❖ Zodra alle info gevonden is kan de speler in VR de juiste speler elimineren. Daarna de 2</a:t>
            </a:r>
            <a:r>
              <a:rPr lang="nl-NL" baseline="30000" dirty="0">
                <a:solidFill>
                  <a:schemeClr val="bg1"/>
                </a:solidFill>
              </a:rPr>
              <a:t>e</a:t>
            </a:r>
            <a:r>
              <a:rPr lang="nl-NL" dirty="0">
                <a:solidFill>
                  <a:schemeClr val="bg1"/>
                </a:solidFill>
              </a:rPr>
              <a:t> speler. Op het moment dat dit goed gedaan is vallen de tegenstanders van de rand en heb je gewonnen.</a:t>
            </a:r>
          </a:p>
        </p:txBody>
      </p:sp>
    </p:spTree>
    <p:extLst>
      <p:ext uri="{BB962C8B-B14F-4D97-AF65-F5344CB8AC3E}">
        <p14:creationId xmlns:p14="http://schemas.microsoft.com/office/powerpoint/2010/main" val="137913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0EBEBE-C05F-027D-4F11-D04FB07E295F}"/>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5" name="Afbeelding 4">
            <a:extLst>
              <a:ext uri="{FF2B5EF4-FFF2-40B4-BE49-F238E27FC236}">
                <a16:creationId xmlns:a16="http://schemas.microsoft.com/office/drawing/2014/main" id="{7AFAD33F-0B5B-74D1-E507-01B5B77C0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pic>
        <p:nvPicPr>
          <p:cNvPr id="6" name="Afbeelding 5">
            <a:extLst>
              <a:ext uri="{FF2B5EF4-FFF2-40B4-BE49-F238E27FC236}">
                <a16:creationId xmlns:a16="http://schemas.microsoft.com/office/drawing/2014/main" id="{140B28D9-1326-2D92-DE4B-7E3225538E59}"/>
              </a:ext>
            </a:extLst>
          </p:cNvPr>
          <p:cNvPicPr>
            <a:picLocks noChangeAspect="1"/>
          </p:cNvPicPr>
          <p:nvPr/>
        </p:nvPicPr>
        <p:blipFill rotWithShape="1">
          <a:blip r:embed="rId4">
            <a:alphaModFix amt="63000"/>
          </a:blip>
          <a:srcRect b="7297"/>
          <a:stretch/>
        </p:blipFill>
        <p:spPr>
          <a:xfrm>
            <a:off x="0" y="0"/>
            <a:ext cx="12192000" cy="6858000"/>
          </a:xfrm>
          <a:prstGeom prst="rect">
            <a:avLst/>
          </a:prstGeom>
        </p:spPr>
      </p:pic>
      <p:sp>
        <p:nvSpPr>
          <p:cNvPr id="7" name="Tekstvak 6">
            <a:extLst>
              <a:ext uri="{FF2B5EF4-FFF2-40B4-BE49-F238E27FC236}">
                <a16:creationId xmlns:a16="http://schemas.microsoft.com/office/drawing/2014/main" id="{F1AD6BCD-4C6A-7A8F-7B73-E16364397D49}"/>
              </a:ext>
            </a:extLst>
          </p:cNvPr>
          <p:cNvSpPr txBox="1"/>
          <p:nvPr/>
        </p:nvSpPr>
        <p:spPr>
          <a:xfrm>
            <a:off x="882665" y="720903"/>
            <a:ext cx="9509110" cy="2677656"/>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4: Marble</a:t>
            </a:r>
          </a:p>
          <a:p>
            <a:br>
              <a:rPr lang="nl-NL" dirty="0">
                <a:solidFill>
                  <a:schemeClr val="bg1"/>
                </a:solidFill>
              </a:rPr>
            </a:br>
            <a:br>
              <a:rPr lang="nl-NL" dirty="0">
                <a:solidFill>
                  <a:schemeClr val="bg1"/>
                </a:solidFill>
              </a:rPr>
            </a:br>
            <a:r>
              <a:rPr lang="nl-NL" dirty="0">
                <a:solidFill>
                  <a:schemeClr val="bg1"/>
                </a:solidFill>
              </a:rPr>
              <a:t> ❖ IRL spelers hebben een plattegrond. Hierin zijn een aantal plekken </a:t>
            </a:r>
            <a:r>
              <a:rPr lang="nl-NL" dirty="0" err="1">
                <a:solidFill>
                  <a:schemeClr val="bg1"/>
                </a:solidFill>
              </a:rPr>
              <a:t>gehighlight</a:t>
            </a:r>
            <a:r>
              <a:rPr lang="nl-NL" dirty="0">
                <a:solidFill>
                  <a:schemeClr val="bg1"/>
                </a:solidFill>
              </a:rPr>
              <a:t> met een icoon.</a:t>
            </a:r>
          </a:p>
          <a:p>
            <a:r>
              <a:rPr lang="nl-NL" dirty="0">
                <a:solidFill>
                  <a:schemeClr val="bg1"/>
                </a:solidFill>
              </a:rPr>
              <a:t>❖ VR speler heeft een willekeurige wachtrij met knikkers. De knikkers hebben elk een icoon die </a:t>
            </a:r>
          </a:p>
          <a:p>
            <a:r>
              <a:rPr lang="nl-NL" dirty="0">
                <a:solidFill>
                  <a:schemeClr val="bg1"/>
                </a:solidFill>
              </a:rPr>
              <a:t>overeenkomen met de gemarkeerde putjes op de kaart en soort spel.</a:t>
            </a:r>
          </a:p>
          <a:p>
            <a:r>
              <a:rPr lang="nl-NL" dirty="0">
                <a:solidFill>
                  <a:schemeClr val="bg1"/>
                </a:solidFill>
              </a:rPr>
              <a:t>❖ IRL spelers gidsen VR speler naar correcte punten.</a:t>
            </a:r>
          </a:p>
          <a:p>
            <a:r>
              <a:rPr lang="nl-NL" dirty="0">
                <a:solidFill>
                  <a:schemeClr val="bg1"/>
                </a:solidFill>
              </a:rPr>
              <a:t>❖ VR speler moet zo veel mogelijk knikkers in de juiste putjes gooien. Verkeerde putje =  geen prijzengeld voor dat putje / knikker</a:t>
            </a:r>
          </a:p>
        </p:txBody>
      </p:sp>
    </p:spTree>
    <p:extLst>
      <p:ext uri="{BB962C8B-B14F-4D97-AF65-F5344CB8AC3E}">
        <p14:creationId xmlns:p14="http://schemas.microsoft.com/office/powerpoint/2010/main" val="419056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0EBEBE-C05F-027D-4F11-D04FB07E295F}"/>
              </a:ext>
            </a:extLst>
          </p:cNvPr>
          <p:cNvPicPr>
            <a:picLocks noChangeAspect="1"/>
          </p:cNvPicPr>
          <p:nvPr/>
        </p:nvPicPr>
        <p:blipFill rotWithShape="1">
          <a:blip r:embed="rId2"/>
          <a:srcRect r="2667"/>
          <a:stretch/>
        </p:blipFill>
        <p:spPr>
          <a:xfrm>
            <a:off x="0" y="1"/>
            <a:ext cx="12192000" cy="6858000"/>
          </a:xfrm>
          <a:prstGeom prst="rect">
            <a:avLst/>
          </a:prstGeom>
        </p:spPr>
      </p:pic>
      <p:pic>
        <p:nvPicPr>
          <p:cNvPr id="5" name="Afbeelding 4">
            <a:extLst>
              <a:ext uri="{FF2B5EF4-FFF2-40B4-BE49-F238E27FC236}">
                <a16:creationId xmlns:a16="http://schemas.microsoft.com/office/drawing/2014/main" id="{7AFAD33F-0B5B-74D1-E507-01B5B77C0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11" y="4586188"/>
            <a:ext cx="3602743" cy="3602743"/>
          </a:xfrm>
          <a:prstGeom prst="rect">
            <a:avLst/>
          </a:prstGeom>
        </p:spPr>
      </p:pic>
      <p:pic>
        <p:nvPicPr>
          <p:cNvPr id="3" name="Afbeelding 2">
            <a:extLst>
              <a:ext uri="{FF2B5EF4-FFF2-40B4-BE49-F238E27FC236}">
                <a16:creationId xmlns:a16="http://schemas.microsoft.com/office/drawing/2014/main" id="{C835B4C7-B0C8-346C-1BA9-B12BC7A720B1}"/>
              </a:ext>
            </a:extLst>
          </p:cNvPr>
          <p:cNvPicPr>
            <a:picLocks noChangeAspect="1"/>
          </p:cNvPicPr>
          <p:nvPr/>
        </p:nvPicPr>
        <p:blipFill rotWithShape="1">
          <a:blip r:embed="rId4">
            <a:alphaModFix amt="40000"/>
          </a:blip>
          <a:srcRect t="6563"/>
          <a:stretch/>
        </p:blipFill>
        <p:spPr>
          <a:xfrm>
            <a:off x="0" y="0"/>
            <a:ext cx="12192000" cy="6858000"/>
          </a:xfrm>
          <a:prstGeom prst="rect">
            <a:avLst/>
          </a:prstGeom>
        </p:spPr>
      </p:pic>
      <p:sp>
        <p:nvSpPr>
          <p:cNvPr id="4" name="Tekstvak 3">
            <a:extLst>
              <a:ext uri="{FF2B5EF4-FFF2-40B4-BE49-F238E27FC236}">
                <a16:creationId xmlns:a16="http://schemas.microsoft.com/office/drawing/2014/main" id="{2182C5E1-AB95-CFBD-8E46-5BCBB1EA32C3}"/>
              </a:ext>
            </a:extLst>
          </p:cNvPr>
          <p:cNvSpPr txBox="1"/>
          <p:nvPr/>
        </p:nvSpPr>
        <p:spPr>
          <a:xfrm>
            <a:off x="882665" y="720903"/>
            <a:ext cx="10690210" cy="2677656"/>
          </a:xfrm>
          <a:prstGeom prst="rect">
            <a:avLst/>
          </a:prstGeom>
          <a:noFill/>
        </p:spPr>
        <p:txBody>
          <a:bodyPr wrap="square">
            <a:spAutoFit/>
          </a:bodyPr>
          <a:lstStyle/>
          <a:p>
            <a:r>
              <a:rPr lang="nl-NL" sz="2400" dirty="0">
                <a:solidFill>
                  <a:schemeClr val="bg1"/>
                </a:solidFill>
                <a:effectLst>
                  <a:outerShdw blurRad="38100" dist="38100" dir="2700000" algn="tl">
                    <a:srgbClr val="000000">
                      <a:alpha val="43137"/>
                    </a:srgbClr>
                  </a:outerShdw>
                </a:effectLst>
              </a:rPr>
              <a:t>LEVEL 5: Glass Bridge</a:t>
            </a:r>
          </a:p>
          <a:p>
            <a:br>
              <a:rPr lang="nl-NL" dirty="0">
                <a:solidFill>
                  <a:schemeClr val="bg1"/>
                </a:solidFill>
              </a:rPr>
            </a:br>
            <a:br>
              <a:rPr lang="nl-NL" dirty="0">
                <a:solidFill>
                  <a:schemeClr val="bg1"/>
                </a:solidFill>
              </a:rPr>
            </a:br>
            <a:r>
              <a:rPr lang="nl-NL" dirty="0">
                <a:solidFill>
                  <a:schemeClr val="bg1"/>
                </a:solidFill>
              </a:rPr>
              <a:t> VR speler gaat op tegels staan en moet naar de overkant proberen te komen. Hoe verder, hoe meer geld. </a:t>
            </a:r>
          </a:p>
          <a:p>
            <a:endParaRPr lang="nl-NL" dirty="0">
              <a:solidFill>
                <a:schemeClr val="bg1"/>
              </a:solidFill>
            </a:endParaRPr>
          </a:p>
          <a:p>
            <a:r>
              <a:rPr lang="nl-NL" dirty="0">
                <a:solidFill>
                  <a:schemeClr val="bg1"/>
                </a:solidFill>
              </a:rPr>
              <a:t>❖ VR speler op brug ziet weerspiegeling van een kleur op tegels plus een cijfer</a:t>
            </a:r>
          </a:p>
          <a:p>
            <a:r>
              <a:rPr lang="nl-NL" dirty="0">
                <a:solidFill>
                  <a:schemeClr val="bg1"/>
                </a:solidFill>
              </a:rPr>
              <a:t>❖ IRL team zoekt kleur op </a:t>
            </a:r>
            <a:r>
              <a:rPr lang="nl-NL" dirty="0" err="1">
                <a:solidFill>
                  <a:schemeClr val="bg1"/>
                </a:solidFill>
              </a:rPr>
              <a:t>op</a:t>
            </a:r>
            <a:r>
              <a:rPr lang="nl-NL" dirty="0">
                <a:solidFill>
                  <a:schemeClr val="bg1"/>
                </a:solidFill>
              </a:rPr>
              <a:t> website en met de prop met het stappenplan kan de juiste tegel berekend worden. ❖ De eerste stappen zijn de groene stappenplan, 2</a:t>
            </a:r>
            <a:r>
              <a:rPr lang="nl-NL" baseline="30000" dirty="0">
                <a:solidFill>
                  <a:schemeClr val="bg1"/>
                </a:solidFill>
              </a:rPr>
              <a:t>e</a:t>
            </a:r>
            <a:r>
              <a:rPr lang="nl-NL" dirty="0">
                <a:solidFill>
                  <a:schemeClr val="bg1"/>
                </a:solidFill>
              </a:rPr>
              <a:t> blauwe stappenplan en 3</a:t>
            </a:r>
            <a:r>
              <a:rPr lang="nl-NL" baseline="30000" dirty="0">
                <a:solidFill>
                  <a:schemeClr val="bg1"/>
                </a:solidFill>
              </a:rPr>
              <a:t>e</a:t>
            </a:r>
            <a:r>
              <a:rPr lang="nl-NL" dirty="0">
                <a:solidFill>
                  <a:schemeClr val="bg1"/>
                </a:solidFill>
              </a:rPr>
              <a:t> is de roze stappenplan</a:t>
            </a:r>
          </a:p>
          <a:p>
            <a:r>
              <a:rPr lang="nl-NL" dirty="0">
                <a:solidFill>
                  <a:schemeClr val="bg1"/>
                </a:solidFill>
              </a:rPr>
              <a:t>❖ ❖ Als speler valt, begint hij weer bij het begin</a:t>
            </a:r>
          </a:p>
        </p:txBody>
      </p:sp>
    </p:spTree>
    <p:extLst>
      <p:ext uri="{BB962C8B-B14F-4D97-AF65-F5344CB8AC3E}">
        <p14:creationId xmlns:p14="http://schemas.microsoft.com/office/powerpoint/2010/main" val="27268594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19340</TotalTime>
  <Words>921</Words>
  <Application>Microsoft Office PowerPoint</Application>
  <PresentationFormat>Breedbeeld</PresentationFormat>
  <Paragraphs>68</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Calibri Light</vt:lpstr>
      <vt:lpstr>Ink Free</vt:lpstr>
      <vt:lpstr>Inter</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Harry Koelma</dc:creator>
  <cp:lastModifiedBy>Harry Koelma</cp:lastModifiedBy>
  <cp:revision>1</cp:revision>
  <dcterms:created xsi:type="dcterms:W3CDTF">2023-02-07T09:29:48Z</dcterms:created>
  <dcterms:modified xsi:type="dcterms:W3CDTF">2023-02-22T14:26:16Z</dcterms:modified>
</cp:coreProperties>
</file>